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20"/>
  </p:notesMasterIdLst>
  <p:handoutMasterIdLst>
    <p:handoutMasterId r:id="rId21"/>
  </p:handoutMasterIdLst>
  <p:sldIdLst>
    <p:sldId id="336" r:id="rId4"/>
    <p:sldId id="337" r:id="rId5"/>
    <p:sldId id="270" r:id="rId6"/>
    <p:sldId id="271" r:id="rId7"/>
    <p:sldId id="275" r:id="rId8"/>
    <p:sldId id="278" r:id="rId9"/>
    <p:sldId id="276" r:id="rId10"/>
    <p:sldId id="277" r:id="rId11"/>
    <p:sldId id="313" r:id="rId12"/>
    <p:sldId id="314" r:id="rId13"/>
    <p:sldId id="315" r:id="rId14"/>
    <p:sldId id="316" r:id="rId15"/>
    <p:sldId id="317" r:id="rId16"/>
    <p:sldId id="318" r:id="rId17"/>
    <p:sldId id="279" r:id="rId18"/>
    <p:sldId id="338" r:id="rId1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8080"/>
    <a:srgbClr val="5F5F5F"/>
    <a:srgbClr val="3399FF"/>
    <a:srgbClr val="000066"/>
    <a:srgbClr val="0033CC"/>
    <a:srgbClr val="0033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2" autoAdjust="0"/>
    <p:restoredTop sz="94686" autoAdjust="0"/>
  </p:normalViewPr>
  <p:slideViewPr>
    <p:cSldViewPr>
      <p:cViewPr varScale="1">
        <p:scale>
          <a:sx n="70" d="100"/>
          <a:sy n="70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818" y="314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AFA0A673-DFB7-431D-AAB3-40F6E4283697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2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DB8244DE-24FA-410F-9EE8-6A8A6BDF62FE}" type="datetime3">
              <a:rPr lang="en-US" smtClean="0"/>
              <a:t>3 November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8744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B8244DE-24FA-410F-9EE8-6A8A6BDF62FE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3A4930D-B15F-4BEB-9319-4946B80ED7AD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8635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9589F08-0363-4088-8210-EF791861DF51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541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4270C9D-B501-4679-8C5F-CA47EAFAC225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39199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80D0A4F-BDE4-4DF1-B3A1-5933C85DB830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0447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803176D-6F42-4A01-B291-BCCE1F21A6A9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519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7B8D5D3-8360-4705-BC19-D13483BB291A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733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B8244DE-24FA-410F-9EE8-6A8A6BDF62FE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9D43477-CA19-498B-9134-7AEC053E278A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7983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1A72EC6-03E2-4D61-A0EB-E6D7003922C0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4886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7091473-3083-42AB-83E0-13783FACE139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942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8228F26-2137-4CF1-8AE9-CC04065D9468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6318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339531D-FA34-4A31-AD47-EFE34C577A6E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605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DA9064D-1DF6-4F3A-AC75-E89D790105F9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7062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242B7D5-5508-4309-8DA0-A063CC04726D}" type="datetime3">
              <a:rPr lang="en-US" smtClean="0"/>
              <a:t>3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0666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14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12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913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94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10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43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38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948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53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36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76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02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0281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9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1625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1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74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9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2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8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41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5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11/3/2020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5044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11/3/2020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83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3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4"/>
    </mc:Choice>
    <mc:Fallback>
      <p:transition spd="slow" advTm="6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Technology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776219" cy="511177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SRAM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Requires low power to retain bit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Requires 6 transistors/bit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DRAM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Must be re-written after being read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Must also be periodically </a:t>
            </a:r>
            <a:r>
              <a:rPr lang="en-US" sz="2400" dirty="0" err="1"/>
              <a:t>refeshed</a:t>
            </a:r>
            <a:endParaRPr lang="en-US" sz="2400" dirty="0"/>
          </a:p>
          <a:p>
            <a:pPr lvl="2">
              <a:lnSpc>
                <a:spcPct val="90000"/>
              </a:lnSpc>
            </a:pPr>
            <a:r>
              <a:rPr lang="en-US" sz="2000" dirty="0"/>
              <a:t>Every ~ 8 </a:t>
            </a:r>
            <a:r>
              <a:rPr lang="en-US" sz="2000" dirty="0" err="1"/>
              <a:t>ms</a:t>
            </a:r>
            <a:r>
              <a:rPr lang="en-US" sz="2000" dirty="0"/>
              <a:t> (roughly 5% of time)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Each row can be refreshed simultaneously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One transistor/bit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6881329" y="1893339"/>
            <a:ext cx="4156010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Memory Technology and Optimizations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773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205"/>
    </mc:Choice>
    <mc:Fallback>
      <p:transition spd="slow" advTm="19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Technology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776219" cy="511177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Amdahl: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Memory capacity should grow linearly with processor speed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Unfortunately, memory capacity and speed has not kept pace with processors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Some optimizations: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Multiple accesses to same row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Synchronous DRAM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Added clock to DRAM interface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Burst mode with critical word first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Wider interfaces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Double data rate (DDR)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Multiple banks on each DRAM device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6881329" y="1893339"/>
            <a:ext cx="4156010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Memory Technology and Optimizations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774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501"/>
    </mc:Choice>
    <mc:Fallback>
      <p:transition spd="slow" advTm="471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Optimizations</a:t>
            </a:r>
            <a:endParaRPr lang="en-AU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881329" y="1893339"/>
            <a:ext cx="4156010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Memory Technology and Optimizations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47" y="2099276"/>
            <a:ext cx="8460432" cy="24977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5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573"/>
    </mc:Choice>
    <mc:Fallback>
      <p:transition spd="slow" advTm="301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340" x="850900" y="2965450"/>
          <p14:tracePt t="21535" x="850900" y="2957513"/>
          <p14:tracePt t="21592" x="857250" y="2957513"/>
          <p14:tracePt t="21607" x="865188" y="2957513"/>
          <p14:tracePt t="21647" x="893763" y="2957513"/>
          <p14:tracePt t="21656" x="908050" y="2965450"/>
          <p14:tracePt t="21672" x="922338" y="2965450"/>
          <p14:tracePt t="21703" x="928688" y="2965450"/>
          <p14:tracePt t="21711" x="950913" y="2965450"/>
          <p14:tracePt t="21727" x="965200" y="2965450"/>
          <p14:tracePt t="21729" x="971550" y="2965450"/>
          <p14:tracePt t="21743" x="979488" y="2965450"/>
          <p14:tracePt t="21760" x="1014413" y="2957513"/>
          <p14:tracePt t="21776" x="1022350" y="2957513"/>
          <p14:tracePt t="21794" x="1028700" y="2957513"/>
          <p14:tracePt t="21810" x="1042988" y="2951163"/>
          <p14:tracePt t="21827" x="1057275" y="2951163"/>
          <p14:tracePt t="21844" x="1108075" y="2943225"/>
          <p14:tracePt t="21860" x="1157288" y="2943225"/>
          <p14:tracePt t="21877" x="1185863" y="2943225"/>
          <p14:tracePt t="21893" x="1193800" y="2943225"/>
          <p14:tracePt t="21910" x="1214438" y="2943225"/>
          <p14:tracePt t="22015" x="1222375" y="2943225"/>
          <p14:tracePt t="22095" x="1228725" y="2943225"/>
          <p14:tracePt t="22103" x="1228725" y="2951163"/>
          <p14:tracePt t="22111" x="1243013" y="2971800"/>
          <p14:tracePt t="22127" x="1243013" y="2979738"/>
          <p14:tracePt t="22199" x="1243013" y="2986088"/>
          <p14:tracePt t="22207" x="1243013" y="2994025"/>
          <p14:tracePt t="22215" x="1243013" y="3022600"/>
          <p14:tracePt t="22225" x="1222375" y="3036888"/>
          <p14:tracePt t="22243" x="1193800" y="3057525"/>
          <p14:tracePt t="22260" x="1165225" y="3071813"/>
          <p14:tracePt t="22276" x="1136650" y="3086100"/>
          <p14:tracePt t="22293" x="1122363" y="3094038"/>
          <p14:tracePt t="22309" x="1093788" y="3100388"/>
          <p14:tracePt t="22326" x="1071563" y="3114675"/>
          <p14:tracePt t="22342" x="1036638" y="3128963"/>
          <p14:tracePt t="22359" x="1008063" y="3157538"/>
          <p14:tracePt t="22376" x="993775" y="3165475"/>
          <p14:tracePt t="22393" x="971550" y="3165475"/>
          <p14:tracePt t="22409" x="957263" y="3171825"/>
          <p14:tracePt t="22427" x="936625" y="3171825"/>
          <p14:tracePt t="22442" x="900113" y="3179763"/>
          <p14:tracePt t="22460" x="850900" y="3179763"/>
          <p14:tracePt t="22476" x="714375" y="3200400"/>
          <p14:tracePt t="22493" x="636588" y="3200400"/>
          <p14:tracePt t="22509" x="600075" y="3200400"/>
          <p14:tracePt t="22526" x="579438" y="3200400"/>
          <p14:tracePt t="22542" x="557213" y="3194050"/>
          <p14:tracePt t="22559" x="550863" y="3194050"/>
          <p14:tracePt t="22623" x="542925" y="3186113"/>
          <p14:tracePt t="22640" x="542925" y="3179763"/>
          <p14:tracePt t="22671" x="542925" y="3171825"/>
          <p14:tracePt t="22679" x="542925" y="3165475"/>
          <p14:tracePt t="22685" x="542925" y="3157538"/>
          <p14:tracePt t="22692" x="542925" y="3143250"/>
          <p14:tracePt t="22709" x="542925" y="3136900"/>
          <p14:tracePt t="22726" x="542925" y="3128963"/>
          <p14:tracePt t="22741" x="550863" y="3108325"/>
          <p14:tracePt t="22847" x="557213" y="3100388"/>
          <p14:tracePt t="22856" x="571500" y="3079750"/>
          <p14:tracePt t="22872" x="579438" y="3071813"/>
          <p14:tracePt t="22880" x="593725" y="3071813"/>
          <p14:tracePt t="22884" x="614363" y="3057525"/>
          <p14:tracePt t="22892" x="636588" y="3051175"/>
          <p14:tracePt t="22908" x="671513" y="3051175"/>
          <p14:tracePt t="22925" x="708025" y="3036888"/>
          <p14:tracePt t="22941" x="714375" y="3036888"/>
          <p14:tracePt t="22991" x="722313" y="3036888"/>
          <p14:tracePt t="23003" x="742950" y="3036888"/>
          <p14:tracePt t="23016" x="765175" y="3028950"/>
          <p14:tracePt t="23017" x="771525" y="3028950"/>
          <p14:tracePt t="23025" x="785813" y="3028950"/>
          <p14:tracePt t="23042" x="808038" y="3014663"/>
          <p14:tracePt t="23059" x="822325" y="3014663"/>
          <p14:tracePt t="23074" x="842963" y="3008313"/>
          <p14:tracePt t="23091" x="865188" y="3008313"/>
          <p14:tracePt t="23107" x="885825" y="3008313"/>
          <p14:tracePt t="23126" x="908050" y="3008313"/>
          <p14:tracePt t="23141" x="942975" y="3008313"/>
          <p14:tracePt t="23158" x="985838" y="3008313"/>
          <p14:tracePt t="23174" x="1057275" y="3008313"/>
          <p14:tracePt t="23192" x="1100138" y="3008313"/>
          <p14:tracePt t="23208" x="1136650" y="3000375"/>
          <p14:tracePt t="23225" x="1143000" y="3000375"/>
          <p14:tracePt t="23241" x="1157288" y="3000375"/>
          <p14:tracePt t="23319" x="1165225" y="3000375"/>
          <p14:tracePt t="23327" x="1179513" y="3000375"/>
          <p14:tracePt t="23335" x="1200150" y="3000375"/>
          <p14:tracePt t="23345" x="1208088" y="3000375"/>
          <p14:tracePt t="23357" x="1214438" y="3000375"/>
          <p14:tracePt t="23374" x="1243013" y="3000375"/>
          <p14:tracePt t="23392" x="1257300" y="3000375"/>
          <p14:tracePt t="23408" x="1271588" y="3000375"/>
          <p14:tracePt t="23424" x="1285875" y="3000375"/>
          <p14:tracePt t="23440" x="1300163" y="3000375"/>
          <p14:tracePt t="23457" x="1314450" y="3000375"/>
          <p14:tracePt t="23474" x="1322388" y="3000375"/>
          <p14:tracePt t="23511" x="1328738" y="3000375"/>
          <p14:tracePt t="23524" x="1350963" y="3000375"/>
          <p14:tracePt t="23524" x="1379538" y="3000375"/>
          <p14:tracePt t="23540" x="1400175" y="3000375"/>
          <p14:tracePt t="23575" x="1414463" y="2986088"/>
          <p14:tracePt t="23608" x="1436688" y="2986088"/>
          <p14:tracePt t="23616" x="1465263" y="2986088"/>
          <p14:tracePt t="23616" x="1485900" y="2986088"/>
          <p14:tracePt t="23624" x="1500188" y="2971800"/>
          <p14:tracePt t="23687" x="1522413" y="2971800"/>
          <p14:tracePt t="23903" x="1528763" y="2971800"/>
          <p14:tracePt t="24504" x="1522413" y="2979738"/>
          <p14:tracePt t="24522" x="1514475" y="2986088"/>
          <p14:tracePt t="24541" x="1493838" y="3022600"/>
          <p14:tracePt t="24542" x="1493838" y="3036888"/>
          <p14:tracePt t="24601" x="1485900" y="3043238"/>
          <p14:tracePt t="24616" x="1479550" y="3051175"/>
          <p14:tracePt t="24656" x="1465263" y="3051175"/>
          <p14:tracePt t="24664" x="1457325" y="3057525"/>
          <p14:tracePt t="24680" x="1450975" y="3057525"/>
          <p14:tracePt t="24696" x="1422400" y="3057525"/>
          <p14:tracePt t="24713" x="1408113" y="3071813"/>
          <p14:tracePt t="24744" x="1400175" y="3071813"/>
          <p14:tracePt t="24752" x="1371600" y="3086100"/>
          <p14:tracePt t="24760" x="1365250" y="3086100"/>
          <p14:tracePt t="24766" x="1343025" y="3094038"/>
          <p14:tracePt t="24773" x="1314450" y="3100388"/>
          <p14:tracePt t="24790" x="1271588" y="3114675"/>
          <p14:tracePt t="24790" x="1257300" y="3114675"/>
          <p14:tracePt t="24808" x="1236663" y="3122613"/>
          <p14:tracePt t="24823" x="1214438" y="3136900"/>
          <p14:tracePt t="24841" x="1200150" y="3136900"/>
          <p14:tracePt t="24857" x="1193800" y="3143250"/>
          <p14:tracePt t="24874" x="1171575" y="3143250"/>
          <p14:tracePt t="24890" x="1157288" y="3151188"/>
          <p14:tracePt t="24907" x="1136650" y="3157538"/>
          <p14:tracePt t="24923" x="1128713" y="3165475"/>
          <p14:tracePt t="24992" x="1122363" y="3165475"/>
          <p14:tracePt t="24995" x="1100138" y="3165475"/>
          <p14:tracePt t="25009" x="1085850" y="3165475"/>
          <p14:tracePt t="25017" x="1079500" y="3165475"/>
          <p14:tracePt t="25024" x="1057275" y="3171825"/>
          <p14:tracePt t="25039" x="1050925" y="3171825"/>
          <p14:tracePt t="25161" x="1065213" y="3171825"/>
          <p14:tracePt t="25168" x="1143000" y="3171825"/>
          <p14:tracePt t="25176" x="1171575" y="3171825"/>
          <p14:tracePt t="25185" x="1208088" y="3171825"/>
          <p14:tracePt t="25192" x="1322388" y="3151188"/>
          <p14:tracePt t="25207" x="1443038" y="3136900"/>
          <p14:tracePt t="25223" x="1600200" y="3114675"/>
          <p14:tracePt t="25240" x="1828800" y="3100388"/>
          <p14:tracePt t="25257" x="2022475" y="3071813"/>
          <p14:tracePt t="25273" x="2236788" y="3036888"/>
          <p14:tracePt t="25289" x="2393950" y="3022600"/>
          <p14:tracePt t="25306" x="2522538" y="2986088"/>
          <p14:tracePt t="25323" x="2643188" y="2986088"/>
          <p14:tracePt t="25339" x="2722563" y="2986088"/>
          <p14:tracePt t="25356" x="2786063" y="2986088"/>
          <p14:tracePt t="25372" x="2857500" y="2986088"/>
          <p14:tracePt t="25389" x="2936875" y="2986088"/>
          <p14:tracePt t="25405" x="3022600" y="2986088"/>
          <p14:tracePt t="25422" x="3100388" y="2986088"/>
          <p14:tracePt t="25440" x="3194050" y="2986088"/>
          <p14:tracePt t="25455" x="3265488" y="2986088"/>
          <p14:tracePt t="25473" x="3279775" y="2986088"/>
          <p14:tracePt t="25489" x="3300413" y="2986088"/>
          <p14:tracePt t="25537" x="3322638" y="2986088"/>
          <p14:tracePt t="25545" x="3357563" y="2986088"/>
          <p14:tracePt t="25552" x="3371850" y="2986088"/>
          <p14:tracePt t="25557" x="3408363" y="2986088"/>
          <p14:tracePt t="25572" x="3443288" y="2986088"/>
          <p14:tracePt t="25589" x="3451225" y="2986088"/>
          <p14:tracePt t="25633" x="3457575" y="2986088"/>
          <p14:tracePt t="25681" x="3471863" y="2986088"/>
          <p14:tracePt t="25688" x="3479800" y="2986088"/>
          <p14:tracePt t="25704" x="3486150" y="2986088"/>
          <p14:tracePt t="25724" x="3494088" y="2994025"/>
          <p14:tracePt t="25848" x="3500438" y="3000375"/>
          <p14:tracePt t="25855" x="3500438" y="3014663"/>
          <p14:tracePt t="25857" x="3479800" y="3051175"/>
          <p14:tracePt t="25872" x="3436938" y="3122613"/>
          <p14:tracePt t="25890" x="3414713" y="3143250"/>
          <p14:tracePt t="25905" x="3408363" y="3151188"/>
          <p14:tracePt t="25922" x="3400425" y="3157538"/>
          <p14:tracePt t="25938" x="3394075" y="3165475"/>
          <p14:tracePt t="25976" x="3386138" y="3165475"/>
          <p14:tracePt t="25988" x="3379788" y="3165475"/>
          <p14:tracePt t="25989" x="3365500" y="3179763"/>
          <p14:tracePt t="26004" x="3351213" y="3179763"/>
          <p14:tracePt t="26021" x="3328988" y="3194050"/>
          <p14:tracePt t="26038" x="3308350" y="3200400"/>
          <p14:tracePt t="26054" x="3286125" y="3200400"/>
          <p14:tracePt t="26071" x="3279775" y="3200400"/>
          <p14:tracePt t="26071" x="3271838" y="3200400"/>
          <p14:tracePt t="26088" x="3251200" y="3208338"/>
          <p14:tracePt t="26105" x="3236913" y="3208338"/>
          <p14:tracePt t="26122" x="3214688" y="3208338"/>
          <p14:tracePt t="26138" x="3186113" y="3208338"/>
          <p14:tracePt t="26155" x="3151188" y="3214688"/>
          <p14:tracePt t="26171" x="3122613" y="3214688"/>
          <p14:tracePt t="26188" x="3114675" y="3214688"/>
          <p14:tracePt t="26204" x="3108325" y="3214688"/>
          <p14:tracePt t="26222" x="3079750" y="3214688"/>
          <p14:tracePt t="26238" x="3043238" y="3214688"/>
          <p14:tracePt t="26255" x="3036888" y="3214688"/>
          <p14:tracePt t="26271" x="3028950" y="3214688"/>
          <p14:tracePt t="26288" x="3014663" y="3214688"/>
          <p14:tracePt t="26305" x="2994025" y="3214688"/>
          <p14:tracePt t="26322" x="2936875" y="3194050"/>
          <p14:tracePt t="26337" x="2900363" y="3186113"/>
          <p14:tracePt t="26356" x="2879725" y="3179763"/>
          <p14:tracePt t="26371" x="2865438" y="3179763"/>
          <p14:tracePt t="26388" x="2851150" y="3171825"/>
          <p14:tracePt t="26404" x="2822575" y="3157538"/>
          <p14:tracePt t="26421" x="2808288" y="3151188"/>
          <p14:tracePt t="26437" x="2794000" y="3143250"/>
          <p14:tracePt t="26488" x="2786063" y="3128963"/>
          <p14:tracePt t="26496" x="2786063" y="3122613"/>
          <p14:tracePt t="26505" x="2786063" y="3114675"/>
          <p14:tracePt t="26512" x="2786063" y="3086100"/>
          <p14:tracePt t="26521" x="2786063" y="3065463"/>
          <p14:tracePt t="26538" x="2786063" y="3028950"/>
          <p14:tracePt t="26555" x="2794000" y="3008313"/>
          <p14:tracePt t="26571" x="2808288" y="2994025"/>
          <p14:tracePt t="26588" x="2836863" y="2965450"/>
          <p14:tracePt t="26604" x="2851150" y="2943225"/>
          <p14:tracePt t="26621" x="2879725" y="2936875"/>
          <p14:tracePt t="26637" x="2914650" y="2908300"/>
          <p14:tracePt t="26655" x="2922588" y="2908300"/>
          <p14:tracePt t="26670" x="2943225" y="2900363"/>
          <p14:tracePt t="26688" x="2951163" y="2900363"/>
          <p14:tracePt t="26703" x="2957513" y="2900363"/>
          <p14:tracePt t="26721" x="2965450" y="2894013"/>
          <p14:tracePt t="26737" x="2986088" y="2879725"/>
          <p14:tracePt t="26755" x="2994025" y="2879725"/>
          <p14:tracePt t="26770" x="3014663" y="2865438"/>
          <p14:tracePt t="26788" x="3022600" y="2865438"/>
          <p14:tracePt t="26804" x="3065463" y="2865438"/>
          <p14:tracePt t="26822" x="3114675" y="2857500"/>
          <p14:tracePt t="26837" x="3136900" y="2857500"/>
          <p14:tracePt t="26855" x="3157538" y="2857500"/>
          <p14:tracePt t="26871" x="3194050" y="2851150"/>
          <p14:tracePt t="26888" x="3236913" y="2822575"/>
          <p14:tracePt t="26903" x="3357563" y="2800350"/>
          <p14:tracePt t="26921" x="3400425" y="2786063"/>
          <p14:tracePt t="26937" x="3436938" y="2771775"/>
          <p14:tracePt t="26954" x="3457575" y="2765425"/>
          <p14:tracePt t="27000" x="3479800" y="2765425"/>
          <p14:tracePt t="27008" x="3500438" y="2765425"/>
          <p14:tracePt t="27015" x="3514725" y="2765425"/>
          <p14:tracePt t="27019" x="3557588" y="2779713"/>
          <p14:tracePt t="27036" x="3571875" y="2779713"/>
          <p14:tracePt t="27054" x="3579813" y="2779713"/>
          <p14:tracePt t="27069" x="3586163" y="2786063"/>
          <p14:tracePt t="27112" x="3608388" y="2794000"/>
          <p14:tracePt t="27121" x="3622675" y="2808288"/>
          <p14:tracePt t="27128" x="3651250" y="2843213"/>
          <p14:tracePt t="27141" x="3657600" y="2871788"/>
          <p14:tracePt t="27153" x="3665538" y="2900363"/>
          <p14:tracePt t="27170" x="3665538" y="2914650"/>
          <p14:tracePt t="27186" x="3665538" y="2957513"/>
          <p14:tracePt t="27203" x="3665538" y="2986088"/>
          <p14:tracePt t="27220" x="3665538" y="2994025"/>
          <p14:tracePt t="27237" x="3657600" y="3014663"/>
          <p14:tracePt t="27254" x="3651250" y="3022600"/>
          <p14:tracePt t="27270" x="3629025" y="3028950"/>
          <p14:tracePt t="27287" x="3614738" y="3036888"/>
          <p14:tracePt t="27303" x="3579813" y="3051175"/>
          <p14:tracePt t="27303" x="3571875" y="3051175"/>
          <p14:tracePt t="27321" x="3508375" y="3057525"/>
          <p14:tracePt t="27336" x="3486150" y="3065463"/>
          <p14:tracePt t="27353" x="3443288" y="3065463"/>
          <p14:tracePt t="27369" x="3408363" y="3071813"/>
          <p14:tracePt t="27386" x="3351213" y="3086100"/>
          <p14:tracePt t="27403" x="3314700" y="3086100"/>
          <p14:tracePt t="27420" x="3271838" y="3094038"/>
          <p14:tracePt t="27436" x="3265488" y="3094038"/>
          <p14:tracePt t="27453" x="3208338" y="3114675"/>
          <p14:tracePt t="27469" x="3151188" y="3114675"/>
          <p14:tracePt t="27486" x="3071813" y="3114675"/>
          <p14:tracePt t="27502" x="2971800" y="3114675"/>
          <p14:tracePt t="27520" x="2851150" y="3122613"/>
          <p14:tracePt t="27537" x="2836863" y="3122613"/>
          <p14:tracePt t="27552" x="2828925" y="3122613"/>
          <p14:tracePt t="27569" x="2800350" y="3128963"/>
          <p14:tracePt t="27624" x="2794000" y="3128963"/>
          <p14:tracePt t="27632" x="2786063" y="3128963"/>
          <p14:tracePt t="27637" x="2771775" y="3128963"/>
          <p14:tracePt t="27641" x="2765425" y="3128963"/>
          <p14:tracePt t="27653" x="2757488" y="3128963"/>
          <p14:tracePt t="27704" x="2751138" y="3128963"/>
          <p14:tracePt t="27712" x="2736850" y="3128963"/>
          <p14:tracePt t="27728" x="2728913" y="3128963"/>
          <p14:tracePt t="27744" x="2722563" y="3128963"/>
          <p14:tracePt t="27760" x="2693988" y="3128963"/>
          <p14:tracePt t="27760" x="2686050" y="3128963"/>
          <p14:tracePt t="27776" x="2679700" y="3128963"/>
          <p14:tracePt t="27785" x="2671763" y="3128963"/>
          <p14:tracePt t="27786" x="2651125" y="3128963"/>
          <p14:tracePt t="27804" x="2614613" y="3128963"/>
          <p14:tracePt t="27819" x="2608263" y="3128963"/>
          <p14:tracePt t="27836" x="2579688" y="3128963"/>
          <p14:tracePt t="27852" x="2557463" y="3128963"/>
          <p14:tracePt t="27869" x="2522538" y="3128963"/>
          <p14:tracePt t="27885" x="2479675" y="3128963"/>
          <p14:tracePt t="27902" x="2436813" y="3128963"/>
          <p14:tracePt t="27918" x="2386013" y="3128963"/>
          <p14:tracePt t="27935" x="2300288" y="3128963"/>
          <p14:tracePt t="27952" x="2243138" y="3128963"/>
          <p14:tracePt t="27969" x="2200275" y="3128963"/>
          <p14:tracePt t="27985" x="2179638" y="3128963"/>
          <p14:tracePt t="28002" x="2165350" y="3128963"/>
          <p14:tracePt t="28048" x="2151063" y="3128963"/>
          <p14:tracePt t="28057" x="2143125" y="3128963"/>
          <p14:tracePt t="28072" x="2136775" y="3128963"/>
          <p14:tracePt t="28089" x="2128838" y="3128963"/>
          <p14:tracePt t="28104" x="2108200" y="3128963"/>
          <p14:tracePt t="28136" x="2100263" y="3128963"/>
          <p14:tracePt t="28144" x="2093913" y="3128963"/>
          <p14:tracePt t="28153" x="2085975" y="3128963"/>
          <p14:tracePt t="28161" x="2071688" y="3128963"/>
          <p14:tracePt t="28161" x="2065338" y="3128963"/>
          <p14:tracePt t="28168" x="2057400" y="3128963"/>
          <p14:tracePt t="28185" x="2043113" y="3128963"/>
          <p14:tracePt t="28202" x="2028825" y="3128963"/>
          <p14:tracePt t="28218" x="2014538" y="3128963"/>
          <p14:tracePt t="28236" x="1993900" y="3128963"/>
          <p14:tracePt t="28251" x="1957388" y="3128963"/>
          <p14:tracePt t="28269" x="1943100" y="3128963"/>
          <p14:tracePt t="28285" x="1922463" y="3128963"/>
          <p14:tracePt t="28302" x="1914525" y="3128963"/>
          <p14:tracePt t="28318" x="1900238" y="3128963"/>
          <p14:tracePt t="28335" x="1879600" y="3128963"/>
          <p14:tracePt t="28351" x="1843088" y="3128963"/>
          <p14:tracePt t="28369" x="1828800" y="3128963"/>
          <p14:tracePt t="28384" x="1822450" y="3128963"/>
          <p14:tracePt t="28456" x="1800225" y="3128963"/>
          <p14:tracePt t="28462" x="1793875" y="3128963"/>
          <p14:tracePt t="28468" x="1779588" y="3114675"/>
          <p14:tracePt t="28484" x="1765300" y="3108325"/>
          <p14:tracePt t="28502" x="1757363" y="3100388"/>
          <p14:tracePt t="28518" x="1743075" y="3086100"/>
          <p14:tracePt t="28552" x="1736725" y="3079750"/>
          <p14:tracePt t="28568" x="1736725" y="3071813"/>
          <p14:tracePt t="28569" x="1736725" y="3057525"/>
          <p14:tracePt t="28585" x="1736725" y="3043238"/>
          <p14:tracePt t="28602" x="1736725" y="3028950"/>
          <p14:tracePt t="28618" x="1736725" y="3014663"/>
          <p14:tracePt t="28635" x="1736725" y="3000375"/>
          <p14:tracePt t="28651" x="1736725" y="2994025"/>
          <p14:tracePt t="28668" x="1736725" y="2979738"/>
          <p14:tracePt t="28704" x="1736725" y="2971800"/>
          <p14:tracePt t="28712" x="1736725" y="2965450"/>
          <p14:tracePt t="28744" x="1736725" y="2957513"/>
          <p14:tracePt t="28752" x="1736725" y="2943225"/>
          <p14:tracePt t="28784" x="1743075" y="2936875"/>
          <p14:tracePt t="28784" x="1751013" y="2928938"/>
          <p14:tracePt t="28856" x="1757363" y="2928938"/>
          <p14:tracePt t="28864" x="1765300" y="2928938"/>
          <p14:tracePt t="28872" x="1779588" y="2928938"/>
          <p14:tracePt t="28880" x="1785938" y="2922588"/>
          <p14:tracePt t="28890" x="1800225" y="2922588"/>
          <p14:tracePt t="28900" x="1822450" y="2908300"/>
          <p14:tracePt t="28917" x="1828800" y="2908300"/>
          <p14:tracePt t="28934" x="1851025" y="2900363"/>
          <p14:tracePt t="28951" x="1857375" y="2894013"/>
          <p14:tracePt t="28968" x="1879600" y="2894013"/>
          <p14:tracePt t="28984" x="1908175" y="2886075"/>
          <p14:tracePt t="29024" x="1914525" y="2886075"/>
          <p14:tracePt t="29024" x="1922463" y="2879725"/>
          <p14:tracePt t="29034" x="1943100" y="2879725"/>
          <p14:tracePt t="29051" x="1957388" y="2871788"/>
          <p14:tracePt t="29067" x="1971675" y="2871788"/>
          <p14:tracePt t="29084" x="2000250" y="2857500"/>
          <p14:tracePt t="29128" x="2014538" y="2857500"/>
          <p14:tracePt t="29136" x="2028825" y="2857500"/>
          <p14:tracePt t="29144" x="2057400" y="2857500"/>
          <p14:tracePt t="29152" x="2165350" y="2857500"/>
          <p14:tracePt t="29167" x="2286000" y="2857500"/>
          <p14:tracePt t="29183" x="2408238" y="2857500"/>
          <p14:tracePt t="29201" x="2451100" y="2857500"/>
          <p14:tracePt t="29216" x="2486025" y="2857500"/>
          <p14:tracePt t="29234" x="2522538" y="2857500"/>
          <p14:tracePt t="29250" x="2528888" y="2857500"/>
          <p14:tracePt t="29267" x="2536825" y="2857500"/>
          <p14:tracePt t="29283" x="2557463" y="2857500"/>
          <p14:tracePt t="29328" x="2565400" y="2857500"/>
          <p14:tracePt t="29336" x="2571750" y="2857500"/>
          <p14:tracePt t="29350" x="2586038" y="2857500"/>
          <p14:tracePt t="29350" x="2593975" y="2857500"/>
          <p14:tracePt t="29352" x="2600325" y="2857500"/>
          <p14:tracePt t="29366" x="2608263" y="2857500"/>
          <p14:tracePt t="29383" x="2622550" y="2857500"/>
          <p14:tracePt t="29425" x="2628900" y="2857500"/>
          <p14:tracePt t="29456" x="2636838" y="2857500"/>
          <p14:tracePt t="29472" x="2643188" y="2857500"/>
          <p14:tracePt t="29483" x="2651125" y="2857500"/>
          <p14:tracePt t="29485" x="2665413" y="2879725"/>
          <p14:tracePt t="29499" x="2665413" y="2894013"/>
          <p14:tracePt t="29517" x="2665413" y="2914650"/>
          <p14:tracePt t="29532" x="2665413" y="2928938"/>
          <p14:tracePt t="29549" x="2665413" y="2936875"/>
          <p14:tracePt t="29566" x="2665413" y="2965450"/>
          <p14:tracePt t="29583" x="2665413" y="2979738"/>
          <p14:tracePt t="29624" x="2657475" y="2994025"/>
          <p14:tracePt t="29640" x="2651125" y="3000375"/>
          <p14:tracePt t="29672" x="2636838" y="3008313"/>
          <p14:tracePt t="29680" x="2628900" y="3014663"/>
          <p14:tracePt t="29688" x="2614613" y="3028950"/>
          <p14:tracePt t="29704" x="2608263" y="3028950"/>
          <p14:tracePt t="29712" x="2586038" y="3043238"/>
          <p14:tracePt t="29744" x="2557463" y="3051175"/>
          <p14:tracePt t="29752" x="2528888" y="3065463"/>
          <p14:tracePt t="29760" x="2514600" y="3065463"/>
          <p14:tracePt t="29768" x="2500313" y="3065463"/>
          <p14:tracePt t="29783" x="2479675" y="3065463"/>
          <p14:tracePt t="29800" x="2451100" y="3071813"/>
          <p14:tracePt t="29817" x="2428875" y="3071813"/>
          <p14:tracePt t="29833" x="2400300" y="3071813"/>
          <p14:tracePt t="29850" x="2371725" y="3086100"/>
          <p14:tracePt t="29866" x="2351088" y="3086100"/>
          <p14:tracePt t="29883" x="2314575" y="3086100"/>
          <p14:tracePt t="29899" x="2271713" y="3094038"/>
          <p14:tracePt t="29917" x="2228850" y="3108325"/>
          <p14:tracePt t="29933" x="2200275" y="3114675"/>
          <p14:tracePt t="29949" x="2157413" y="3128963"/>
          <p14:tracePt t="29966" x="2143125" y="3128963"/>
          <p14:tracePt t="29983" x="2122488" y="3128963"/>
          <p14:tracePt t="29998" x="2093913" y="3136900"/>
          <p14:tracePt t="30049" x="2085975" y="3136900"/>
          <p14:tracePt t="30065" x="2079625" y="3136900"/>
          <p14:tracePt t="30072" x="2065338" y="3136900"/>
          <p14:tracePt t="30079" x="2057400" y="3136900"/>
          <p14:tracePt t="30082" x="2043113" y="3136900"/>
          <p14:tracePt t="30099" x="2014538" y="3136900"/>
          <p14:tracePt t="30117" x="1979613" y="3136900"/>
          <p14:tracePt t="30133" x="1971675" y="3136900"/>
          <p14:tracePt t="30149" x="1965325" y="3136900"/>
          <p14:tracePt t="30165" x="1943100" y="3136900"/>
          <p14:tracePt t="30182" x="1928813" y="3136900"/>
          <p14:tracePt t="30199" x="1908175" y="3136900"/>
          <p14:tracePt t="30216" x="1900238" y="3136900"/>
          <p14:tracePt t="30232" x="1885950" y="3136900"/>
          <p14:tracePt t="30272" x="1879600" y="3136900"/>
          <p14:tracePt t="30276" x="1871663" y="3136900"/>
          <p14:tracePt t="30328" x="1865313" y="3136900"/>
          <p14:tracePt t="30344" x="1851025" y="3128963"/>
          <p14:tracePt t="30857" x="1865313" y="3128963"/>
          <p14:tracePt t="30864" x="1871663" y="3128963"/>
          <p14:tracePt t="30869" x="1908175" y="3128963"/>
          <p14:tracePt t="30882" x="1914525" y="3128963"/>
          <p14:tracePt t="30929" x="1928813" y="3128963"/>
          <p14:tracePt t="30984" x="1936750" y="3128963"/>
          <p14:tracePt t="31000" x="1943100" y="3128963"/>
          <p14:tracePt t="31016" x="1951038" y="3128963"/>
          <p14:tracePt t="31032" x="1965325" y="3128963"/>
          <p14:tracePt t="31048" x="1971675" y="3128963"/>
          <p14:tracePt t="31049" x="1979613" y="3128963"/>
          <p14:tracePt t="31064" x="1985963" y="3128963"/>
          <p14:tracePt t="31081" x="2008188" y="3128963"/>
          <p14:tracePt t="31098" x="2022475" y="3128963"/>
          <p14:tracePt t="31114" x="2051050" y="3128963"/>
          <p14:tracePt t="31131" x="2057400" y="3128963"/>
          <p14:tracePt t="31148" x="2065338" y="3128963"/>
          <p14:tracePt t="31164" x="2085975" y="3122613"/>
          <p14:tracePt t="31180" x="2108200" y="3122613"/>
          <p14:tracePt t="31197" x="2122488" y="3114675"/>
          <p14:tracePt t="31215" x="2128838" y="3114675"/>
          <p14:tracePt t="31231" x="2136775" y="3114675"/>
          <p14:tracePt t="31247" x="2143125" y="3114675"/>
          <p14:tracePt t="31263" x="2165350" y="3108325"/>
          <p14:tracePt t="31280" x="2171700" y="3100388"/>
          <p14:tracePt t="31297" x="2179638" y="3094038"/>
          <p14:tracePt t="31314" x="2193925" y="3094038"/>
          <p14:tracePt t="31331" x="2200275" y="3094038"/>
          <p14:tracePt t="31347" x="2222500" y="3086100"/>
          <p14:tracePt t="31384" x="2236788" y="3086100"/>
          <p14:tracePt t="31397" x="2265363" y="3071813"/>
          <p14:tracePt t="31424" x="2279650" y="3071813"/>
          <p14:tracePt t="31424" x="2308225" y="3057525"/>
          <p14:tracePt t="31441" x="2328863" y="3057525"/>
          <p14:tracePt t="31448" x="2336800" y="3057525"/>
          <p14:tracePt t="31464" x="2343150" y="3057525"/>
          <p14:tracePt t="31466" x="2351088" y="3057525"/>
          <p14:tracePt t="31505" x="2365375" y="3057525"/>
          <p14:tracePt t="31512" x="2386013" y="3057525"/>
          <p14:tracePt t="31537" x="2400300" y="3057525"/>
          <p14:tracePt t="31569" x="2408238" y="3057525"/>
          <p14:tracePt t="31576" x="2443163" y="3057525"/>
          <p14:tracePt t="31584" x="2457450" y="3057525"/>
          <p14:tracePt t="31592" x="2493963" y="3057525"/>
          <p14:tracePt t="31601" x="2500313" y="3057525"/>
          <p14:tracePt t="31613" x="2528888" y="3057525"/>
          <p14:tracePt t="31630" x="2551113" y="3057525"/>
          <p14:tracePt t="31646" x="2571750" y="3057525"/>
          <p14:tracePt t="31646" x="2579688" y="3057525"/>
          <p14:tracePt t="31664" x="2586038" y="3057525"/>
          <p14:tracePt t="31680" x="2608263" y="3057525"/>
          <p14:tracePt t="31697" x="2614613" y="3057525"/>
          <p14:tracePt t="31745" x="2622550" y="3057525"/>
          <p14:tracePt t="35087" x="2643188" y="3057525"/>
          <p14:tracePt t="35103" x="2651125" y="3057525"/>
          <p14:tracePt t="35167" x="2657475" y="3057525"/>
          <p14:tracePt t="36351" x="2651125" y="3057525"/>
          <p14:tracePt t="36359" x="2643188" y="3057525"/>
          <p14:tracePt t="36431" x="2622550" y="3057525"/>
          <p14:tracePt t="36446" x="2614613" y="3057525"/>
          <p14:tracePt t="36480" x="2608263" y="3057525"/>
          <p14:tracePt t="36511" x="2600325" y="3057525"/>
          <p14:tracePt t="36527" x="2586038" y="3057525"/>
          <p14:tracePt t="36559" x="2579688" y="3057525"/>
          <p14:tracePt t="36599" x="2571750" y="3057525"/>
          <p14:tracePt t="36612" x="2565400" y="3057525"/>
          <p14:tracePt t="36624" x="2551113" y="3057525"/>
          <p14:tracePt t="36639" x="2543175" y="3057525"/>
          <p14:tracePt t="36645" x="2528888" y="3057525"/>
          <p14:tracePt t="36687" x="2500313" y="3057525"/>
          <p14:tracePt t="36695" x="2493963" y="3057525"/>
          <p14:tracePt t="36711" x="2486025" y="3057525"/>
          <p14:tracePt t="36727" x="2471738" y="3057525"/>
          <p14:tracePt t="36738" x="2465388" y="3065463"/>
          <p14:tracePt t="36744" x="2457450" y="3065463"/>
          <p14:tracePt t="36755" x="2436813" y="3065463"/>
          <p14:tracePt t="36772" x="2422525" y="3065463"/>
          <p14:tracePt t="36789" x="2400300" y="3065463"/>
          <p14:tracePt t="36805" x="2371725" y="3065463"/>
          <p14:tracePt t="36822" x="2351088" y="3065463"/>
          <p14:tracePt t="36838" x="2322513" y="3065463"/>
          <p14:tracePt t="36855" x="2314575" y="3065463"/>
          <p14:tracePt t="36871" x="2308225" y="3065463"/>
          <p14:tracePt t="36888" x="2300288" y="3065463"/>
          <p14:tracePt t="36904" x="2286000" y="3065463"/>
          <p14:tracePt t="36921" x="2271713" y="3065463"/>
          <p14:tracePt t="36938" x="2265363" y="3065463"/>
          <p14:tracePt t="36954" x="2243138" y="3065463"/>
          <p14:tracePt t="36971" x="2236788" y="3065463"/>
          <p14:tracePt t="36988" x="2228850" y="3065463"/>
          <p14:tracePt t="37005" x="2185988" y="3065463"/>
          <p14:tracePt t="37022" x="2179638" y="3057525"/>
          <p14:tracePt t="37038" x="2157413" y="3043238"/>
          <p14:tracePt t="37055" x="2151063" y="3043238"/>
          <p14:tracePt t="37071" x="2128838" y="3043238"/>
          <p14:tracePt t="37087" x="2122488" y="3043238"/>
          <p14:tracePt t="37105" x="2114550" y="3043238"/>
          <p14:tracePt t="37121" x="2093913" y="3036888"/>
          <p14:tracePt t="37138" x="2065338" y="3036888"/>
          <p14:tracePt t="37154" x="2043113" y="3036888"/>
          <p14:tracePt t="37171" x="2014538" y="3036888"/>
          <p14:tracePt t="37187" x="1985963" y="3036888"/>
          <p14:tracePt t="37204" x="1965325" y="3036888"/>
          <p14:tracePt t="37221" x="1957388" y="3036888"/>
          <p14:tracePt t="37237" x="1936750" y="3036888"/>
          <p14:tracePt t="37254" x="1922463" y="3036888"/>
          <p14:tracePt t="37271" x="1893888" y="3036888"/>
          <p14:tracePt t="37289" x="1885950" y="3036888"/>
          <p14:tracePt t="37327" x="1879600" y="3036888"/>
          <p14:tracePt t="37335" x="1871663" y="3028950"/>
          <p14:tracePt t="37375" x="1857375" y="3028950"/>
          <p14:tracePt t="37415" x="1851025" y="3022600"/>
          <p14:tracePt t="37424" x="1843088" y="3014663"/>
          <p14:tracePt t="37503" x="1843088" y="3008313"/>
          <p14:tracePt t="37512" x="1843088" y="3000375"/>
          <p14:tracePt t="37519" x="1851025" y="2979738"/>
          <p14:tracePt t="37537" x="1851025" y="2971800"/>
          <p14:tracePt t="37538" x="1857375" y="2951163"/>
          <p14:tracePt t="37591" x="1857375" y="2943225"/>
          <p14:tracePt t="37607" x="1865313" y="2928938"/>
          <p14:tracePt t="37624" x="1879600" y="2928938"/>
          <p14:tracePt t="37640" x="1900238" y="2922588"/>
          <p14:tracePt t="37671" x="1914525" y="2914650"/>
          <p14:tracePt t="37679" x="1928813" y="2914650"/>
          <p14:tracePt t="37695" x="1951038" y="2894013"/>
          <p14:tracePt t="37743" x="1965325" y="2894013"/>
          <p14:tracePt t="37751" x="1971675" y="2894013"/>
          <p14:tracePt t="37759" x="1979613" y="2886075"/>
          <p14:tracePt t="37775" x="1985963" y="2886075"/>
          <p14:tracePt t="37783" x="2008188" y="2886075"/>
          <p14:tracePt t="37804" x="2014538" y="2886075"/>
          <p14:tracePt t="37831" x="2022475" y="2886075"/>
          <p14:tracePt t="37840" x="2028825" y="2886075"/>
          <p14:tracePt t="37847" x="2043113" y="2886075"/>
          <p14:tracePt t="37855" x="2051050" y="2886075"/>
          <p14:tracePt t="37870" x="2065338" y="2886075"/>
          <p14:tracePt t="37886" x="2100263" y="2886075"/>
          <p14:tracePt t="37904" x="2108200" y="2886075"/>
          <p14:tracePt t="37920" x="2128838" y="2886075"/>
          <p14:tracePt t="37937" x="2136775" y="2894013"/>
          <p14:tracePt t="37999" x="2143125" y="2894013"/>
          <p14:tracePt t="38039" x="2151063" y="2900363"/>
          <p14:tracePt t="38047" x="2157413" y="2900363"/>
          <p14:tracePt t="38079" x="2165350" y="2900363"/>
          <p14:tracePt t="38087" x="2171700" y="2900363"/>
          <p14:tracePt t="38095" x="2179638" y="2900363"/>
          <p14:tracePt t="38095" x="2193925" y="2908300"/>
          <p14:tracePt t="38104" x="2214563" y="2908300"/>
          <p14:tracePt t="38120" x="2228850" y="2928938"/>
          <p14:tracePt t="38137" x="2243138" y="2928938"/>
          <p14:tracePt t="38153" x="2265363" y="2936875"/>
          <p14:tracePt t="38207" x="2279650" y="2936875"/>
          <p14:tracePt t="38215" x="2293938" y="2943225"/>
          <p14:tracePt t="38228" x="2300288" y="2943225"/>
          <p14:tracePt t="38238" x="2322513" y="2943225"/>
          <p14:tracePt t="38279" x="2328863" y="2951163"/>
          <p14:tracePt t="38287" x="2336800" y="2951163"/>
          <p14:tracePt t="38293" x="2357438" y="2951163"/>
          <p14:tracePt t="38304" x="2379663" y="2971800"/>
          <p14:tracePt t="38319" x="2414588" y="2979738"/>
          <p14:tracePt t="38337" x="2443163" y="2986088"/>
          <p14:tracePt t="38352" x="2457450" y="2986088"/>
          <p14:tracePt t="38370" x="2479675" y="2986088"/>
          <p14:tracePt t="38386" x="2493963" y="2986088"/>
          <p14:tracePt t="38404" x="2500313" y="2986088"/>
          <p14:tracePt t="38419" x="2514600" y="2986088"/>
          <p14:tracePt t="38436" x="2528888" y="2986088"/>
          <p14:tracePt t="38452" x="2551113" y="2986088"/>
          <p14:tracePt t="38470" x="2557463" y="2986088"/>
          <p14:tracePt t="38486" x="2565400" y="2986088"/>
          <p14:tracePt t="38527" x="2571750" y="2986088"/>
          <p14:tracePt t="38583" x="2600325" y="2994025"/>
          <p14:tracePt t="39440" x="2608263" y="2994025"/>
          <p14:tracePt t="39449" x="2628900" y="2994025"/>
          <p14:tracePt t="39463" x="2657475" y="2994025"/>
          <p14:tracePt t="39480" x="2686050" y="2994025"/>
          <p14:tracePt t="39483" x="2693988" y="2994025"/>
          <p14:tracePt t="39490" x="2714625" y="2994025"/>
          <p14:tracePt t="39501" x="2743200" y="2994025"/>
          <p14:tracePt t="39518" x="2765425" y="2971800"/>
          <p14:tracePt t="39534" x="2794000" y="2971800"/>
          <p14:tracePt t="39552" x="2800350" y="2971800"/>
          <p14:tracePt t="39567" x="2814638" y="2971800"/>
          <p14:tracePt t="39585" x="2843213" y="2971800"/>
          <p14:tracePt t="39600" x="2871788" y="2971800"/>
          <p14:tracePt t="39618" x="2886075" y="2971800"/>
          <p14:tracePt t="39634" x="2894013" y="2971800"/>
          <p14:tracePt t="39651" x="2922588" y="2971800"/>
          <p14:tracePt t="39727" x="2928938" y="2971800"/>
          <p14:tracePt t="39743" x="2936875" y="2971800"/>
          <p14:tracePt t="40111" x="2951163" y="2971800"/>
          <p14:tracePt t="40119" x="2957513" y="2971800"/>
          <p14:tracePt t="40135" x="2971800" y="2971800"/>
          <p14:tracePt t="40160" x="2994025" y="2971800"/>
          <p14:tracePt t="40166" x="3014663" y="2971800"/>
          <p14:tracePt t="40192" x="3028950" y="2971800"/>
          <p14:tracePt t="40199" x="3036888" y="2971800"/>
          <p14:tracePt t="40208" x="3051175" y="2971800"/>
          <p14:tracePt t="40216" x="3065463" y="2971800"/>
          <p14:tracePt t="40233" x="3094038" y="2971800"/>
          <p14:tracePt t="40251" x="3114675" y="2971800"/>
          <p14:tracePt t="40266" x="3128963" y="2971800"/>
          <p14:tracePt t="40284" x="3157538" y="2971800"/>
          <p14:tracePt t="40300" x="3194050" y="2971800"/>
          <p14:tracePt t="40317" x="3208338" y="2971800"/>
          <p14:tracePt t="40333" x="3228975" y="2971800"/>
          <p14:tracePt t="40350" x="3265488" y="2971800"/>
          <p14:tracePt t="40366" x="3286125" y="2971800"/>
          <p14:tracePt t="40383" x="3322638" y="2971800"/>
          <p14:tracePt t="40399" x="3351213" y="2971800"/>
          <p14:tracePt t="40417" x="3365500" y="2971800"/>
          <p14:tracePt t="40433" x="3386138" y="2971800"/>
          <p14:tracePt t="40503" x="3394075" y="2971800"/>
          <p14:tracePt t="40535" x="3400425" y="2971800"/>
          <p14:tracePt t="40539" x="3422650" y="2971800"/>
          <p14:tracePt t="40575" x="3429000" y="2971800"/>
          <p14:tracePt t="40592" x="3436938" y="2971800"/>
          <p14:tracePt t="40623" x="3443288" y="2971800"/>
          <p14:tracePt t="40631" x="3451225" y="2971800"/>
          <p14:tracePt t="40637" x="3465513" y="2971800"/>
          <p14:tracePt t="40649" x="3479800" y="2979738"/>
          <p14:tracePt t="40727" x="3494088" y="2986088"/>
          <p14:tracePt t="40759" x="3500438" y="2994025"/>
          <p14:tracePt t="40767" x="3500438" y="3000375"/>
          <p14:tracePt t="40770" x="3508375" y="3022600"/>
          <p14:tracePt t="40782" x="3522663" y="3065463"/>
          <p14:tracePt t="40800" x="3543300" y="3094038"/>
          <p14:tracePt t="40856" x="3551238" y="3100388"/>
          <p14:tracePt t="40868" x="3551238" y="3114675"/>
          <p14:tracePt t="40951" x="3557588" y="3122613"/>
          <p14:tracePt t="40983" x="3571875" y="3122613"/>
          <p14:tracePt t="40991" x="3594100" y="3122613"/>
          <p14:tracePt t="40999" x="3657600" y="3122613"/>
          <p14:tracePt t="41016" x="3736975" y="3122613"/>
          <p14:tracePt t="41032" x="3843338" y="3122613"/>
          <p14:tracePt t="41048" x="3937000" y="3122613"/>
          <p14:tracePt t="41065" x="3979863" y="3122613"/>
          <p14:tracePt t="41083" x="4008438" y="3122613"/>
          <p14:tracePt t="41099" x="4014788" y="3122613"/>
          <p14:tracePt t="41207" x="4029075" y="3122613"/>
          <p14:tracePt t="41247" x="4043363" y="3122613"/>
          <p14:tracePt t="41255" x="4057650" y="3114675"/>
          <p14:tracePt t="41265" x="4071938" y="3108325"/>
          <p14:tracePt t="41281" x="4108450" y="3094038"/>
          <p14:tracePt t="41299" x="4129088" y="3086100"/>
          <p14:tracePt t="41315" x="4143375" y="3086100"/>
          <p14:tracePt t="41332" x="4151313" y="3079750"/>
          <p14:tracePt t="41348" x="4171950" y="3065463"/>
          <p14:tracePt t="41365" x="4194175" y="3051175"/>
          <p14:tracePt t="41382" x="4200525" y="3051175"/>
          <p14:tracePt t="41399" x="4222750" y="3043238"/>
          <p14:tracePt t="41416" x="4251325" y="3036888"/>
          <p14:tracePt t="41432" x="4265613" y="3036888"/>
          <p14:tracePt t="41448" x="4279900" y="3028950"/>
          <p14:tracePt t="41465" x="4294188" y="3028950"/>
          <p14:tracePt t="41481" x="4300538" y="3028950"/>
          <p14:tracePt t="41498" x="4314825" y="3014663"/>
          <p14:tracePt t="41543" x="4322763" y="3014663"/>
          <p14:tracePt t="41575" x="4329113" y="3014663"/>
          <p14:tracePt t="41583" x="4343400" y="3008313"/>
          <p14:tracePt t="41591" x="4365625" y="3008313"/>
          <p14:tracePt t="41598" x="4379913" y="3000375"/>
          <p14:tracePt t="41614" x="4400550" y="3000375"/>
          <p14:tracePt t="41632" x="4408488" y="3000375"/>
          <p14:tracePt t="41648" x="4429125" y="3000375"/>
          <p14:tracePt t="41664" x="4451350" y="2986088"/>
          <p14:tracePt t="41711" x="4457700" y="2986088"/>
          <p14:tracePt t="41720" x="4479925" y="2979738"/>
          <p14:tracePt t="41720" x="4494213" y="2971800"/>
          <p14:tracePt t="41759" x="4500563" y="2971800"/>
          <p14:tracePt t="41767" x="4522788" y="2965450"/>
          <p14:tracePt t="41783" x="4529138" y="2965450"/>
          <p14:tracePt t="41791" x="4537075" y="2965450"/>
          <p14:tracePt t="41798" x="4543425" y="2957513"/>
          <p14:tracePt t="41864" x="4551363" y="2957513"/>
          <p14:tracePt t="41877" x="4565650" y="2957513"/>
          <p14:tracePt t="41879" x="4572000" y="2957513"/>
          <p14:tracePt t="41887" x="4600575" y="2951163"/>
          <p14:tracePt t="41898" x="4643438" y="2928938"/>
          <p14:tracePt t="41914" x="4657725" y="2928938"/>
          <p14:tracePt t="41930" x="4686300" y="2922588"/>
          <p14:tracePt t="42055" x="4657725" y="2914650"/>
          <p14:tracePt t="42057" x="4643438" y="2908300"/>
          <p14:tracePt t="42063" x="4608513" y="2908300"/>
          <p14:tracePt t="42081" x="4594225" y="2886075"/>
          <p14:tracePt t="42097" x="4579938" y="2886075"/>
          <p14:tracePt t="42135" x="4572000" y="2886075"/>
          <p14:tracePt t="42143" x="4551363" y="2886075"/>
          <p14:tracePt t="42151" x="4529138" y="2886075"/>
          <p14:tracePt t="42164" x="4514850" y="2886075"/>
          <p14:tracePt t="42180" x="4486275" y="2886075"/>
          <p14:tracePt t="42198" x="4457700" y="2886075"/>
          <p14:tracePt t="42214" x="4443413" y="2886075"/>
          <p14:tracePt t="42214" x="4422775" y="2886075"/>
          <p14:tracePt t="42231" x="4408488" y="2886075"/>
          <p14:tracePt t="42248" x="4386263" y="2886075"/>
          <p14:tracePt t="42264" x="4357688" y="2886075"/>
          <p14:tracePt t="42280" x="4337050" y="2886075"/>
          <p14:tracePt t="42298" x="4322763" y="2886075"/>
          <p14:tracePt t="42313" x="4300538" y="2886075"/>
          <p14:tracePt t="42331" x="4286250" y="2886075"/>
          <p14:tracePt t="42347" x="4251325" y="2879725"/>
          <p14:tracePt t="42364" x="4222750" y="2879725"/>
          <p14:tracePt t="42380" x="4214813" y="2879725"/>
          <p14:tracePt t="42397" x="4208463" y="2871788"/>
          <p14:tracePt t="42591" x="4200525" y="2865438"/>
          <p14:tracePt t="42631" x="4200525" y="2857500"/>
          <p14:tracePt t="42639" x="4214813" y="2851150"/>
          <p14:tracePt t="42647" x="4222750" y="2851150"/>
          <p14:tracePt t="42650" x="4265613" y="2828925"/>
          <p14:tracePt t="42663" x="4308475" y="2822575"/>
          <p14:tracePt t="42679" x="4357688" y="2800350"/>
          <p14:tracePt t="42697" x="4414838" y="2794000"/>
          <p14:tracePt t="42713" x="4451350" y="2786063"/>
          <p14:tracePt t="42731" x="4457700" y="2786063"/>
          <p14:tracePt t="42746" x="4471988" y="2786063"/>
          <p14:tracePt t="42763" x="4479925" y="2786063"/>
          <p14:tracePt t="42779" x="4508500" y="2786063"/>
          <p14:tracePt t="42797" x="4522788" y="2786063"/>
          <p14:tracePt t="42813" x="4529138" y="2786063"/>
          <p14:tracePt t="42830" x="4565650" y="2786063"/>
          <p14:tracePt t="42846" x="4594225" y="2808288"/>
          <p14:tracePt t="42863" x="4600575" y="2814638"/>
          <p14:tracePt t="42911" x="4600575" y="2822575"/>
          <p14:tracePt t="42919" x="4622800" y="2836863"/>
          <p14:tracePt t="42935" x="4629150" y="2857500"/>
          <p14:tracePt t="42943" x="4637088" y="2865438"/>
          <p14:tracePt t="42948" x="4643438" y="2908300"/>
          <p14:tracePt t="42962" x="4651375" y="2922588"/>
          <p14:tracePt t="42979" x="4651375" y="2943225"/>
          <p14:tracePt t="42996" x="4651375" y="2957513"/>
          <p14:tracePt t="43012" x="4657725" y="2971800"/>
          <p14:tracePt t="43029" x="4657725" y="2979738"/>
          <p14:tracePt t="43046" x="4657725" y="3000375"/>
          <p14:tracePt t="43064" x="4657725" y="3022600"/>
          <p14:tracePt t="43079" x="4657725" y="3036888"/>
          <p14:tracePt t="43096" x="4657725" y="3065463"/>
          <p14:tracePt t="43112" x="4657725" y="3079750"/>
          <p14:tracePt t="43128" x="4657725" y="3100388"/>
          <p14:tracePt t="43146" x="4657725" y="3114675"/>
          <p14:tracePt t="43162" x="4657725" y="3136900"/>
          <p14:tracePt t="43199" x="4657725" y="3143250"/>
          <p14:tracePt t="43207" x="4657725" y="3157538"/>
          <p14:tracePt t="43212" x="4637088" y="3165475"/>
          <p14:tracePt t="43229" x="4622800" y="3179763"/>
          <p14:tracePt t="43246" x="4600575" y="3186113"/>
          <p14:tracePt t="43262" x="4565650" y="3194050"/>
          <p14:tracePt t="43279" x="4543425" y="3208338"/>
          <p14:tracePt t="43296" x="4522788" y="3208338"/>
          <p14:tracePt t="43314" x="4514850" y="3208338"/>
          <p14:tracePt t="43329" x="4486275" y="3222625"/>
          <p14:tracePt t="43346" x="4465638" y="3222625"/>
          <p14:tracePt t="43362" x="4422775" y="3222625"/>
          <p14:tracePt t="43379" x="4379913" y="3222625"/>
          <p14:tracePt t="43396" x="4343400" y="3222625"/>
          <p14:tracePt t="43412" x="4322763" y="3222625"/>
          <p14:tracePt t="43428" x="4308475" y="3214688"/>
          <p14:tracePt t="43445" x="4271963" y="3208338"/>
          <p14:tracePt t="43462" x="4251325" y="3186113"/>
          <p14:tracePt t="43462" x="4222750" y="3179763"/>
          <p14:tracePt t="43479" x="4208463" y="3171825"/>
          <p14:tracePt t="43495" x="4186238" y="3151188"/>
          <p14:tracePt t="43513" x="4165600" y="3136900"/>
          <p14:tracePt t="43528" x="4157663" y="3128963"/>
          <p14:tracePt t="43545" x="4137025" y="3114675"/>
          <p14:tracePt t="43562" x="4129088" y="3108325"/>
          <p14:tracePt t="43615" x="4122738" y="3094038"/>
          <p14:tracePt t="43623" x="4100513" y="3036888"/>
          <p14:tracePt t="43631" x="4094163" y="3022600"/>
          <p14:tracePt t="43639" x="4094163" y="3014663"/>
          <p14:tracePt t="43645" x="4094163" y="3000375"/>
          <p14:tracePt t="43662" x="4094163" y="2965450"/>
          <p14:tracePt t="43679" x="4094163" y="2936875"/>
          <p14:tracePt t="43696" x="4094163" y="2922588"/>
          <p14:tracePt t="43712" x="4094163" y="2886075"/>
          <p14:tracePt t="43729" x="4100513" y="2871788"/>
          <p14:tracePt t="43746" x="4114800" y="2857500"/>
          <p14:tracePt t="43761" x="4122738" y="2851150"/>
          <p14:tracePt t="43778" x="4129088" y="2843213"/>
          <p14:tracePt t="43795" x="4143375" y="2836863"/>
          <p14:tracePt t="43872" x="4165600" y="2836863"/>
          <p14:tracePt t="43911" x="4171950" y="2836863"/>
          <p14:tracePt t="43927" x="4179888" y="2836863"/>
          <p14:tracePt t="43943" x="4186238" y="2836863"/>
          <p14:tracePt t="43951" x="4200525" y="2836863"/>
          <p14:tracePt t="43983" x="4208463" y="2836863"/>
          <p14:tracePt t="43991" x="4222750" y="2836863"/>
          <p14:tracePt t="44004" x="4237038" y="2836863"/>
          <p14:tracePt t="44011" x="4257675" y="2836863"/>
          <p14:tracePt t="44028" x="4265613" y="2836863"/>
          <p14:tracePt t="44044" x="4279900" y="2836863"/>
          <p14:tracePt t="44061" x="4294188" y="2836863"/>
          <p14:tracePt t="44079" x="4314825" y="2836863"/>
          <p14:tracePt t="44094" x="4329113" y="2836863"/>
          <p14:tracePt t="44112" x="4351338" y="2836863"/>
          <p14:tracePt t="44127" x="4379913" y="2836863"/>
          <p14:tracePt t="44175" x="4394200" y="2836863"/>
          <p14:tracePt t="44207" x="4414838" y="2851150"/>
          <p14:tracePt t="44215" x="4422775" y="2851150"/>
          <p14:tracePt t="44223" x="4437063" y="2871788"/>
          <p14:tracePt t="44228" x="4465638" y="2886075"/>
          <p14:tracePt t="44245" x="4494213" y="2908300"/>
          <p14:tracePt t="44261" x="4508500" y="2928938"/>
          <p14:tracePt t="44295" x="4508500" y="2936875"/>
          <p14:tracePt t="44296" x="4529138" y="2957513"/>
          <p14:tracePt t="44311" x="4537075" y="2971800"/>
          <p14:tracePt t="44327" x="4543425" y="2986088"/>
          <p14:tracePt t="44345" x="4551363" y="3014663"/>
          <p14:tracePt t="44360" x="4565650" y="3036888"/>
          <p14:tracePt t="44377" x="4565650" y="3043238"/>
          <p14:tracePt t="44394" x="4565650" y="3057525"/>
          <p14:tracePt t="44411" x="4565650" y="3065463"/>
          <p14:tracePt t="44428" x="4565650" y="3079750"/>
          <p14:tracePt t="44444" x="4565650" y="3094038"/>
          <p14:tracePt t="44460" x="4565650" y="3100388"/>
          <p14:tracePt t="44477" x="4565650" y="3122613"/>
          <p14:tracePt t="44494" x="4565650" y="3136900"/>
          <p14:tracePt t="44511" x="4557713" y="3157538"/>
          <p14:tracePt t="44527" x="4551363" y="3165475"/>
          <p14:tracePt t="44544" x="4537075" y="3171825"/>
          <p14:tracePt t="44560" x="4529138" y="3179763"/>
          <p14:tracePt t="44577" x="4494213" y="3179763"/>
          <p14:tracePt t="44594" x="4457700" y="3186113"/>
          <p14:tracePt t="44611" x="4437063" y="3186113"/>
          <p14:tracePt t="44627" x="4414838" y="3186113"/>
          <p14:tracePt t="44643" x="4408488" y="3186113"/>
          <p14:tracePt t="44660" x="4386263" y="3186113"/>
          <p14:tracePt t="44677" x="4357688" y="3186113"/>
          <p14:tracePt t="44693" x="4329113" y="3186113"/>
          <p14:tracePt t="44693" x="4300538" y="3186113"/>
          <p14:tracePt t="44711" x="4279900" y="3186113"/>
          <p14:tracePt t="44727" x="4229100" y="3171825"/>
          <p14:tracePt t="44744" x="4194175" y="3151188"/>
          <p14:tracePt t="44760" x="4157663" y="3143250"/>
          <p14:tracePt t="44776" x="4143375" y="3128963"/>
          <p14:tracePt t="44839" x="4137025" y="3128963"/>
          <p14:tracePt t="44848" x="4129088" y="3128963"/>
          <p14:tracePt t="44860" x="4122738" y="3128963"/>
          <p14:tracePt t="44862" x="4094163" y="3128963"/>
          <p14:tracePt t="44876" x="4071938" y="3122613"/>
          <p14:tracePt t="44893" x="4051300" y="3114675"/>
          <p14:tracePt t="44910" x="4043363" y="3114675"/>
          <p14:tracePt t="44926" x="4014788" y="3094038"/>
          <p14:tracePt t="44944" x="3994150" y="3094038"/>
          <p14:tracePt t="44960" x="3986213" y="3086100"/>
          <p14:tracePt t="44976" x="3971925" y="3071813"/>
          <p14:tracePt t="44993" x="3951288" y="3043238"/>
          <p14:tracePt t="45009" x="3943350" y="3014663"/>
          <p14:tracePt t="45026" x="3929063" y="3000375"/>
          <p14:tracePt t="45044" x="3922713" y="2994025"/>
          <p14:tracePt t="45059" x="3914775" y="2979738"/>
          <p14:tracePt t="45095" x="3914775" y="2971800"/>
          <p14:tracePt t="45096" x="3914775" y="2965450"/>
          <p14:tracePt t="45110" x="3908425" y="2957513"/>
          <p14:tracePt t="45167" x="3908425" y="2951163"/>
          <p14:tracePt t="45200" x="3908425" y="2936875"/>
          <p14:tracePt t="45207" x="3908425" y="2928938"/>
          <p14:tracePt t="45226" x="3908425" y="2914650"/>
          <p14:tracePt t="45255" x="3908425" y="2900363"/>
          <p14:tracePt t="45263" x="3908425" y="2894013"/>
          <p14:tracePt t="45431" x="3908425" y="2886075"/>
          <p14:tracePt t="45471" x="3908425" y="2879725"/>
          <p14:tracePt t="45479" x="3908425" y="2857500"/>
          <p14:tracePt t="45511" x="3908425" y="2851150"/>
          <p14:tracePt t="45551" x="3908425" y="2843213"/>
          <p14:tracePt t="45583" x="3908425" y="2836863"/>
          <p14:tracePt t="45616" x="3908425" y="2822575"/>
          <p14:tracePt t="45624" x="3908425" y="2814638"/>
          <p14:tracePt t="45735" x="3908425" y="2808288"/>
          <p14:tracePt t="46359" x="3908425" y="2800350"/>
          <p14:tracePt t="46375" x="3922713" y="2794000"/>
          <p14:tracePt t="46391" x="3929063" y="2786063"/>
          <p14:tracePt t="46399" x="3937000" y="2779713"/>
          <p14:tracePt t="46439" x="3951288" y="2779713"/>
          <p14:tracePt t="46445" x="3957638" y="2779713"/>
          <p14:tracePt t="46458" x="3965575" y="2779713"/>
          <p14:tracePt t="46458" x="3971925" y="2779713"/>
          <p14:tracePt t="46475" x="3986213" y="2779713"/>
          <p14:tracePt t="46491" x="3994150" y="2779713"/>
          <p14:tracePt t="46507" x="4000500" y="2779713"/>
          <p14:tracePt t="46524" x="4029075" y="2779713"/>
          <p14:tracePt t="46567" x="4037013" y="2779713"/>
          <p14:tracePt t="46575" x="4043363" y="2779713"/>
          <p14:tracePt t="46581" x="4051300" y="2779713"/>
          <p14:tracePt t="46591" x="4065588" y="2779713"/>
          <p14:tracePt t="46647" x="4071938" y="2771775"/>
          <p14:tracePt t="46663" x="4079875" y="2771775"/>
          <p14:tracePt t="46704" x="4086225" y="2771775"/>
          <p14:tracePt t="46719" x="4100513" y="2771775"/>
          <p14:tracePt t="46751" x="4108450" y="2771775"/>
          <p14:tracePt t="46815" x="4114800" y="2771775"/>
          <p14:tracePt t="46943" x="4122738" y="2771775"/>
          <p14:tracePt t="46951" x="4137025" y="2771775"/>
          <p14:tracePt t="46968" x="4143375" y="2771775"/>
          <p14:tracePt t="46996" x="4151313" y="2771775"/>
          <p14:tracePt t="47024" x="4157663" y="2771775"/>
          <p14:tracePt t="48775" x="4179888" y="2771775"/>
          <p14:tracePt t="48815" x="4186238" y="2771775"/>
          <p14:tracePt t="48822" x="4194175" y="2771775"/>
          <p14:tracePt t="51605" x="0" y="0"/>
        </p14:tracePtLst>
        <p14:tracePtLst>
          <p14:tracePt t="63855" x="7500938" y="2693988"/>
          <p14:tracePt t="63872" x="7508875" y="2686050"/>
          <p14:tracePt t="63943" x="7508875" y="2665413"/>
          <p14:tracePt t="63959" x="7508875" y="2657475"/>
          <p14:tracePt t="63967" x="7508875" y="2651125"/>
          <p14:tracePt t="63983" x="7508875" y="2643188"/>
          <p14:tracePt t="63983" x="7508875" y="2622550"/>
          <p14:tracePt t="63999" x="7472363" y="2600325"/>
          <p14:tracePt t="64015" x="7423150" y="2557463"/>
          <p14:tracePt t="64032" x="7386638" y="2551113"/>
          <p14:tracePt t="64049" x="7351713" y="2543175"/>
          <p14:tracePt t="64065" x="7337425" y="2536825"/>
          <p14:tracePt t="64083" x="7300913" y="2536825"/>
          <p14:tracePt t="64098" x="7251700" y="2536825"/>
          <p14:tracePt t="64115" x="7158038" y="2536825"/>
          <p14:tracePt t="64132" x="7072313" y="2579688"/>
          <p14:tracePt t="64149" x="6994525" y="2614613"/>
          <p14:tracePt t="64165" x="6837363" y="2671763"/>
          <p14:tracePt t="64183" x="6643688" y="2771775"/>
          <p14:tracePt t="64199" x="6572250" y="2822575"/>
          <p14:tracePt t="64215" x="6486525" y="2879725"/>
          <p14:tracePt t="64232" x="6451600" y="2922588"/>
          <p14:tracePt t="64248" x="6372225" y="3014663"/>
          <p14:tracePt t="64265" x="6257925" y="3122613"/>
          <p14:tracePt t="64282" x="6157913" y="3179763"/>
          <p14:tracePt t="64300" x="6072188" y="3222625"/>
          <p14:tracePt t="64315" x="5994400" y="3257550"/>
          <p14:tracePt t="64332" x="5929313" y="3286125"/>
          <p14:tracePt t="64348" x="5886450" y="3286125"/>
          <p14:tracePt t="64365" x="5865813" y="3300413"/>
          <p14:tracePt t="64407" x="5857875" y="3308350"/>
          <p14:tracePt t="64415" x="5837238" y="3322638"/>
          <p14:tracePt t="64423" x="5822950" y="3336925"/>
          <p14:tracePt t="64432" x="5808663" y="3351213"/>
          <p14:tracePt t="64448" x="5786438" y="3351213"/>
          <p14:tracePt t="64465" x="5751513" y="3351213"/>
          <p14:tracePt t="64481" x="5722938" y="3351213"/>
          <p14:tracePt t="64499" x="5686425" y="3343275"/>
          <p14:tracePt t="64515" x="5651500" y="3322638"/>
          <p14:tracePt t="64531" x="5580063" y="3279775"/>
          <p14:tracePt t="64548" x="5465763" y="3222625"/>
          <p14:tracePt t="64565" x="5351463" y="3186113"/>
          <p14:tracePt t="64581" x="5237163" y="3157538"/>
          <p14:tracePt t="64598" x="5108575" y="3100388"/>
          <p14:tracePt t="64615" x="5037138" y="3057525"/>
          <p14:tracePt t="64632" x="5014913" y="3036888"/>
          <p14:tracePt t="64648" x="5000625" y="3028950"/>
          <p14:tracePt t="64687" x="5000625" y="3014663"/>
          <p14:tracePt t="64696" x="4986338" y="2986088"/>
          <p14:tracePt t="64698" x="4986338" y="2951163"/>
          <p14:tracePt t="64714" x="4986338" y="2922588"/>
          <p14:tracePt t="64731" x="5000625" y="2894013"/>
          <p14:tracePt t="64748" x="5008563" y="2851150"/>
          <p14:tracePt t="64765" x="5022850" y="2814638"/>
          <p14:tracePt t="64781" x="5037138" y="2786063"/>
          <p14:tracePt t="64781" x="5043488" y="2779713"/>
          <p14:tracePt t="64799" x="5051425" y="2771775"/>
          <p14:tracePt t="64814" x="5114925" y="2728913"/>
          <p14:tracePt t="64832" x="5165725" y="2700338"/>
          <p14:tracePt t="64848" x="5208588" y="2686050"/>
          <p14:tracePt t="64865" x="5237163" y="2679700"/>
          <p14:tracePt t="64881" x="5265738" y="2671763"/>
          <p14:tracePt t="64898" x="5286375" y="2671763"/>
          <p14:tracePt t="64914" x="5300663" y="2671763"/>
          <p14:tracePt t="64932" x="5337175" y="2671763"/>
          <p14:tracePt t="64948" x="5372100" y="2657475"/>
          <p14:tracePt t="64965" x="5394325" y="2657475"/>
          <p14:tracePt t="64981" x="5429250" y="2657475"/>
          <p14:tracePt t="64997" x="5457825" y="2657475"/>
          <p14:tracePt t="65015" x="5514975" y="2657475"/>
          <p14:tracePt t="65032" x="5565775" y="2657475"/>
          <p14:tracePt t="65047" x="5594350" y="2657475"/>
          <p14:tracePt t="65065" x="5608638" y="2665413"/>
          <p14:tracePt t="65103" x="5637213" y="2665413"/>
          <p14:tracePt t="65111" x="5657850" y="2686050"/>
          <p14:tracePt t="65119" x="5694363" y="2708275"/>
          <p14:tracePt t="65131" x="5737225" y="2728913"/>
          <p14:tracePt t="65147" x="5757863" y="2736850"/>
          <p14:tracePt t="65165" x="5765800" y="2743200"/>
          <p14:tracePt t="65181" x="5772150" y="2751138"/>
          <p14:tracePt t="65198" x="5794375" y="2786063"/>
          <p14:tracePt t="65214" x="5829300" y="2836863"/>
          <p14:tracePt t="65231" x="5865813" y="2886075"/>
          <p14:tracePt t="65247" x="5872163" y="2900363"/>
          <p14:tracePt t="65264" x="5880100" y="2914650"/>
          <p14:tracePt t="65280" x="5900738" y="2943225"/>
          <p14:tracePt t="65298" x="5900738" y="2965450"/>
          <p14:tracePt t="65313" x="5900738" y="2994025"/>
          <p14:tracePt t="65331" x="5900738" y="3028950"/>
          <p14:tracePt t="65347" x="5908675" y="3043238"/>
          <p14:tracePt t="65364" x="5908675" y="3057525"/>
          <p14:tracePt t="65380" x="5908675" y="3071813"/>
          <p14:tracePt t="65398" x="5908675" y="3079750"/>
          <p14:tracePt t="65413" x="5908675" y="3100388"/>
          <p14:tracePt t="65455" x="5900738" y="3114675"/>
          <p14:tracePt t="65455" x="5894388" y="3122613"/>
          <p14:tracePt t="65464" x="5851525" y="3151188"/>
          <p14:tracePt t="65481" x="5822950" y="3157538"/>
          <p14:tracePt t="65497" x="5786438" y="3165475"/>
          <p14:tracePt t="65513" x="5743575" y="3165475"/>
          <p14:tracePt t="65531" x="5700713" y="3165475"/>
          <p14:tracePt t="65546" x="5643563" y="3165475"/>
          <p14:tracePt t="65564" x="5600700" y="3165475"/>
          <p14:tracePt t="65580" x="5572125" y="3165475"/>
          <p14:tracePt t="65597" x="5522913" y="3165475"/>
          <p14:tracePt t="65613" x="5472113" y="3165475"/>
          <p14:tracePt t="65631" x="5414963" y="3165475"/>
          <p14:tracePt t="65646" x="5322888" y="3165475"/>
          <p14:tracePt t="65664" x="5265738" y="3165475"/>
          <p14:tracePt t="65680" x="5229225" y="3165475"/>
          <p14:tracePt t="65743" x="5222875" y="3165475"/>
          <p14:tracePt t="65759" x="5208588" y="3165475"/>
          <p14:tracePt t="65775" x="5194300" y="3165475"/>
          <p14:tracePt t="65783" x="5194300" y="3157538"/>
          <p14:tracePt t="65788" x="5194300" y="3151188"/>
          <p14:tracePt t="65797" x="5194300" y="3128963"/>
          <p14:tracePt t="65813" x="5194300" y="3094038"/>
          <p14:tracePt t="65830" x="5194300" y="3057525"/>
          <p14:tracePt t="65846" x="5194300" y="2986088"/>
          <p14:tracePt t="65863" x="5194300" y="2965450"/>
          <p14:tracePt t="65880" x="5200650" y="2943225"/>
          <p14:tracePt t="65927" x="5208588" y="2936875"/>
          <p14:tracePt t="65935" x="5214938" y="2928938"/>
          <p14:tracePt t="65951" x="5243513" y="2922588"/>
          <p14:tracePt t="65951" x="5251450" y="2900363"/>
          <p14:tracePt t="65963" x="5265738" y="2894013"/>
          <p14:tracePt t="65979" x="5286375" y="2871788"/>
          <p14:tracePt t="65996" x="5308600" y="2857500"/>
          <p14:tracePt t="66013" x="5322888" y="2851150"/>
          <p14:tracePt t="66029" x="5343525" y="2828925"/>
          <p14:tracePt t="66046" x="5372100" y="2822575"/>
          <p14:tracePt t="66111" x="5386388" y="2822575"/>
          <p14:tracePt t="66114" x="5414963" y="2822575"/>
          <p14:tracePt t="66129" x="5443538" y="2822575"/>
          <p14:tracePt t="66130" x="5451475" y="2822575"/>
          <p14:tracePt t="66239" x="5429250" y="2828925"/>
          <p14:tracePt t="66246" x="5337175" y="2857500"/>
          <p14:tracePt t="66248" x="5265738" y="2879725"/>
          <p14:tracePt t="66263" x="5029200" y="2914650"/>
          <p14:tracePt t="66280" x="4900613" y="2943225"/>
          <p14:tracePt t="66295" x="4865688" y="2951163"/>
          <p14:tracePt t="66312" x="4857750" y="2951163"/>
          <p14:tracePt t="66359" x="4851400" y="2951163"/>
          <p14:tracePt t="66391" x="4837113" y="2951163"/>
          <p14:tracePt t="66423" x="4829175" y="2951163"/>
          <p14:tracePt t="66442" x="4822825" y="2957513"/>
          <p14:tracePt t="66455" x="4814888" y="2957513"/>
          <p14:tracePt t="66495" x="4786313" y="2965450"/>
          <p14:tracePt t="66503" x="4779963" y="2971800"/>
          <p14:tracePt t="66509" x="4772025" y="2979738"/>
          <p14:tracePt t="66541" x="4765675" y="2986088"/>
          <p14:tracePt t="66551" x="4751388" y="2994025"/>
          <p14:tracePt t="66562" x="4743450" y="3000375"/>
          <p14:tracePt t="66567" x="4722813" y="3028950"/>
          <p14:tracePt t="66579" x="4714875" y="3036888"/>
          <p14:tracePt t="66595" x="4694238" y="3043238"/>
          <p14:tracePt t="66647" x="4657725" y="3065463"/>
          <p14:tracePt t="66655" x="4651375" y="3071813"/>
          <p14:tracePt t="66663" x="4643438" y="3079750"/>
          <p14:tracePt t="66671" x="4614863" y="3086100"/>
          <p14:tracePt t="66678" x="4600575" y="3094038"/>
          <p14:tracePt t="66719" x="4594225" y="3100388"/>
          <p14:tracePt t="66727" x="4572000" y="3108325"/>
          <p14:tracePt t="66741" x="4565650" y="3108325"/>
          <p14:tracePt t="66749" x="4537075" y="3122613"/>
          <p14:tracePt t="66761" x="4500563" y="3128963"/>
          <p14:tracePt t="66779" x="4451350" y="3136900"/>
          <p14:tracePt t="66796" x="4414838" y="3151188"/>
          <p14:tracePt t="66813" x="4379913" y="3165475"/>
          <p14:tracePt t="66829" x="4337050" y="3165475"/>
          <p14:tracePt t="66845" x="4294188" y="3171825"/>
          <p14:tracePt t="66861" x="4271963" y="3171825"/>
          <p14:tracePt t="66878" x="4237038" y="3179763"/>
          <p14:tracePt t="66943" x="4229100" y="3186113"/>
          <p14:tracePt t="66975" x="4208463" y="3186113"/>
          <p14:tracePt t="66983" x="4200525" y="3186113"/>
          <p14:tracePt t="66991" x="4186238" y="3186113"/>
          <p14:tracePt t="67004" x="4179888" y="3179763"/>
          <p14:tracePt t="67011" x="4171950" y="3179763"/>
          <p14:tracePt t="67028" x="4165600" y="3165475"/>
          <p14:tracePt t="67046" x="4157663" y="3136900"/>
          <p14:tracePt t="67061" x="4157663" y="3108325"/>
          <p14:tracePt t="67061" x="4151313" y="3100388"/>
          <p14:tracePt t="67080" x="4151313" y="3065463"/>
          <p14:tracePt t="67095" x="4151313" y="3036888"/>
          <p14:tracePt t="67112" x="4151313" y="3008313"/>
          <p14:tracePt t="67128" x="4143375" y="2979738"/>
          <p14:tracePt t="67145" x="4143375" y="2957513"/>
          <p14:tracePt t="67161" x="4143375" y="2943225"/>
          <p14:tracePt t="67178" x="4143375" y="2928938"/>
          <p14:tracePt t="67231" x="4143375" y="2922588"/>
          <p14:tracePt t="67237" x="4143375" y="2914650"/>
          <p14:tracePt t="67247" x="4143375" y="2908300"/>
          <p14:tracePt t="67255" x="4143375" y="2886075"/>
          <p14:tracePt t="67311" x="4143375" y="2879725"/>
          <p14:tracePt t="67319" x="4157663" y="2871788"/>
          <p14:tracePt t="67326" x="4165600" y="2871788"/>
          <p14:tracePt t="67326" x="4194175" y="2871788"/>
          <p14:tracePt t="67335" x="4208463" y="2871788"/>
          <p14:tracePt t="67344" x="4243388" y="2865438"/>
          <p14:tracePt t="67361" x="4251325" y="2865438"/>
          <p14:tracePt t="67378" x="4286250" y="2857500"/>
          <p14:tracePt t="67394" x="4300538" y="2857500"/>
          <p14:tracePt t="67412" x="4337050" y="2843213"/>
          <p14:tracePt t="67427" x="4365625" y="2836863"/>
          <p14:tracePt t="67444" x="4379913" y="2836863"/>
          <p14:tracePt t="67460" x="4408488" y="2836863"/>
          <p14:tracePt t="67478" x="4414838" y="2836863"/>
          <p14:tracePt t="67494" x="4457700" y="2822575"/>
          <p14:tracePt t="67543" x="4465638" y="2822575"/>
          <p14:tracePt t="67560" x="4479925" y="2822575"/>
          <p14:tracePt t="67566" x="4486275" y="2822575"/>
          <p14:tracePt t="67607" x="4494213" y="2822575"/>
          <p14:tracePt t="67615" x="4514850" y="2814638"/>
          <p14:tracePt t="67627" x="4522788" y="2814638"/>
          <p14:tracePt t="67632" x="4529138" y="2814638"/>
          <p14:tracePt t="67644" x="4557713" y="2814638"/>
          <p14:tracePt t="67661" x="4565650" y="2814638"/>
          <p14:tracePt t="67677" x="4572000" y="2814638"/>
          <p14:tracePt t="67694" x="4600575" y="2814638"/>
          <p14:tracePt t="67694" x="4608513" y="2814638"/>
          <p14:tracePt t="67712" x="4643438" y="2814638"/>
          <p14:tracePt t="67727" x="4672013" y="2814638"/>
          <p14:tracePt t="67744" x="4686300" y="2814638"/>
          <p14:tracePt t="67760" x="4694238" y="2814638"/>
          <p14:tracePt t="67777" x="4708525" y="2814638"/>
          <p14:tracePt t="67794" x="4737100" y="2814638"/>
          <p14:tracePt t="67811" x="4751388" y="2814638"/>
          <p14:tracePt t="67827" x="4772025" y="2814638"/>
          <p14:tracePt t="67843" x="4786313" y="2814638"/>
          <p14:tracePt t="67860" x="4800600" y="2814638"/>
          <p14:tracePt t="67877" x="4829175" y="2814638"/>
          <p14:tracePt t="67894" x="4843463" y="2836863"/>
          <p14:tracePt t="67950" x="4843463" y="2843213"/>
          <p14:tracePt t="67959" x="4851400" y="2865438"/>
          <p14:tracePt t="67962" x="4851400" y="2894013"/>
          <p14:tracePt t="67977" x="4843463" y="2936875"/>
          <p14:tracePt t="67993" x="4794250" y="2971800"/>
          <p14:tracePt t="68010" x="4737100" y="3000375"/>
          <p14:tracePt t="68026" x="4686300" y="3036888"/>
          <p14:tracePt t="68044" x="4629150" y="3079750"/>
          <p14:tracePt t="68060" x="4572000" y="3108325"/>
          <p14:tracePt t="68077" x="4537075" y="3128963"/>
          <p14:tracePt t="68093" x="4457700" y="3157538"/>
          <p14:tracePt t="68110" x="4408488" y="3186113"/>
          <p14:tracePt t="68110" x="4379913" y="3194050"/>
          <p14:tracePt t="68127" x="4357688" y="3214688"/>
          <p14:tracePt t="68143" x="4329113" y="3222625"/>
          <p14:tracePt t="68160" x="4314825" y="3222625"/>
          <p14:tracePt t="68176" x="4294188" y="3222625"/>
          <p14:tracePt t="68223" x="4286250" y="3222625"/>
          <p14:tracePt t="68231" x="4271963" y="3222625"/>
          <p14:tracePt t="68239" x="4243388" y="3222625"/>
          <p14:tracePt t="68260" x="4208463" y="3194050"/>
          <p14:tracePt t="68260" x="4143375" y="3151188"/>
          <p14:tracePt t="68276" x="4129088" y="3136900"/>
          <p14:tracePt t="68293" x="4129088" y="3128963"/>
          <p14:tracePt t="68310" x="4122738" y="3122613"/>
          <p14:tracePt t="68326" x="4122738" y="3108325"/>
          <p14:tracePt t="68343" x="4122738" y="3079750"/>
          <p14:tracePt t="68360" x="4122738" y="3043238"/>
          <p14:tracePt t="68376" x="4165600" y="2994025"/>
          <p14:tracePt t="68393" x="4237038" y="2965450"/>
          <p14:tracePt t="68409" x="4300538" y="2936875"/>
          <p14:tracePt t="68426" x="4357688" y="2922588"/>
          <p14:tracePt t="68443" x="4386263" y="2900363"/>
          <p14:tracePt t="68460" x="4414838" y="2894013"/>
          <p14:tracePt t="68476" x="4437063" y="2894013"/>
          <p14:tracePt t="68493" x="4471988" y="2894013"/>
          <p14:tracePt t="68509" x="4543425" y="2894013"/>
          <p14:tracePt t="68526" x="4600575" y="2894013"/>
          <p14:tracePt t="68543" x="4686300" y="2894013"/>
          <p14:tracePt t="68560" x="4737100" y="2894013"/>
          <p14:tracePt t="68575" x="4851400" y="2908300"/>
          <p14:tracePt t="68592" x="4943475" y="2928938"/>
          <p14:tracePt t="68608" x="5029200" y="2971800"/>
          <p14:tracePt t="68626" x="5129213" y="3022600"/>
          <p14:tracePt t="68642" x="5208588" y="3036888"/>
          <p14:tracePt t="68659" x="5286375" y="3071813"/>
          <p14:tracePt t="68675" x="5380038" y="3079750"/>
          <p14:tracePt t="68692" x="5472113" y="3079750"/>
          <p14:tracePt t="68709" x="5580063" y="3079750"/>
          <p14:tracePt t="68726" x="5643563" y="3079750"/>
          <p14:tracePt t="68742" x="5722938" y="3079750"/>
          <p14:tracePt t="68759" x="5772150" y="3079750"/>
          <p14:tracePt t="68775" x="5800725" y="3079750"/>
          <p14:tracePt t="68793" x="5829300" y="3079750"/>
          <p14:tracePt t="68808" x="5865813" y="3057525"/>
          <p14:tracePt t="68826" x="5900738" y="3028950"/>
          <p14:tracePt t="68842" x="5929313" y="2994025"/>
          <p14:tracePt t="68859" x="5951538" y="2971800"/>
          <p14:tracePt t="68875" x="5986463" y="2922588"/>
          <p14:tracePt t="68893" x="6015038" y="2865438"/>
          <p14:tracePt t="68908" x="6022975" y="2851150"/>
          <p14:tracePt t="68926" x="6029325" y="2836863"/>
          <p14:tracePt t="68990" x="6029325" y="2828925"/>
          <p14:tracePt t="69000" x="6000750" y="2814638"/>
          <p14:tracePt t="69007" x="5986463" y="2814638"/>
          <p14:tracePt t="69015" x="5922963" y="2800350"/>
          <p14:tracePt t="69025" x="5843588" y="2800350"/>
          <p14:tracePt t="69043" x="5780088" y="2800350"/>
          <p14:tracePt t="69059" x="5686425" y="2800350"/>
          <p14:tracePt t="69074" x="5622925" y="2800350"/>
          <p14:tracePt t="69093" x="5586413" y="2800350"/>
          <p14:tracePt t="69108" x="5557838" y="2800350"/>
          <p14:tracePt t="69126" x="5543550" y="2800350"/>
          <p14:tracePt t="69141" x="5529263" y="2800350"/>
          <p14:tracePt t="69141" x="5522913" y="2800350"/>
          <p14:tracePt t="69175" x="5514975" y="2800350"/>
          <p14:tracePt t="69175" x="5494338" y="2814638"/>
          <p14:tracePt t="69192" x="5472113" y="2822575"/>
          <p14:tracePt t="69208" x="5465763" y="2843213"/>
          <p14:tracePt t="69226" x="5437188" y="2865438"/>
          <p14:tracePt t="69242" x="5414963" y="2900363"/>
          <p14:tracePt t="69259" x="5394325" y="2943225"/>
          <p14:tracePt t="69319" x="5394325" y="2951163"/>
          <p14:tracePt t="69327" x="5394325" y="2971800"/>
          <p14:tracePt t="69335" x="5394325" y="2979738"/>
          <p14:tracePt t="69343" x="5394325" y="3022600"/>
          <p14:tracePt t="69358" x="5400675" y="3065463"/>
          <p14:tracePt t="69375" x="5422900" y="3100388"/>
          <p14:tracePt t="69392" x="5429250" y="3108325"/>
          <p14:tracePt t="69408" x="5443538" y="3114675"/>
          <p14:tracePt t="69424" x="5465763" y="3128963"/>
          <p14:tracePt t="69442" x="5480050" y="3143250"/>
          <p14:tracePt t="69487" x="5508625" y="3151188"/>
          <p14:tracePt t="69527" x="5514975" y="3151188"/>
          <p14:tracePt t="69535" x="5522913" y="3151188"/>
          <p14:tracePt t="69551" x="5543550" y="3151188"/>
          <p14:tracePt t="69560" x="5551488" y="3151188"/>
          <p14:tracePt t="69567" x="5557838" y="3151188"/>
          <p14:tracePt t="69575" x="5586413" y="3151188"/>
          <p14:tracePt t="69591" x="5614988" y="3151188"/>
          <p14:tracePt t="69607" x="5629275" y="3151188"/>
          <p14:tracePt t="69625" x="5651500" y="3143250"/>
          <p14:tracePt t="69641" x="5686425" y="3114675"/>
          <p14:tracePt t="69658" x="5722938" y="3100388"/>
          <p14:tracePt t="69674" x="5743575" y="3086100"/>
          <p14:tracePt t="69719" x="5751513" y="3079750"/>
          <p14:tracePt t="69727" x="5757863" y="3051175"/>
          <p14:tracePt t="69735" x="5757863" y="3043238"/>
          <p14:tracePt t="69743" x="5765800" y="3028950"/>
          <p14:tracePt t="69757" x="5772150" y="3008313"/>
          <p14:tracePt t="69774" x="5780088" y="2986088"/>
          <p14:tracePt t="69792" x="5780088" y="2971800"/>
          <p14:tracePt t="69807" x="5780088" y="2943225"/>
          <p14:tracePt t="69824" x="5757863" y="2908300"/>
          <p14:tracePt t="69841" x="5700713" y="2871788"/>
          <p14:tracePt t="69858" x="5672138" y="2843213"/>
          <p14:tracePt t="69874" x="5643563" y="2836863"/>
          <p14:tracePt t="69890" x="5608638" y="2828925"/>
          <p14:tracePt t="69907" x="5572125" y="2828925"/>
          <p14:tracePt t="69924" x="5551488" y="2828925"/>
          <p14:tracePt t="69940" x="5537200" y="2828925"/>
          <p14:tracePt t="69957" x="5514975" y="2828925"/>
          <p14:tracePt t="69973" x="5486400" y="2828925"/>
          <p14:tracePt t="69973" x="5480050" y="2828925"/>
          <p14:tracePt t="69992" x="5457825" y="2828925"/>
          <p14:tracePt t="70007" x="5437188" y="2828925"/>
          <p14:tracePt t="70023" x="5400675" y="2828925"/>
          <p14:tracePt t="70042" x="5357813" y="2828925"/>
          <p14:tracePt t="70057" x="5351463" y="2828925"/>
          <p14:tracePt t="70074" x="5337175" y="2828925"/>
          <p14:tracePt t="70090" x="5322888" y="2828925"/>
          <p14:tracePt t="70108" x="5300663" y="2843213"/>
          <p14:tracePt t="70124" x="5286375" y="2851150"/>
          <p14:tracePt t="70141" x="5251450" y="2851150"/>
          <p14:tracePt t="70156" x="5229225" y="2851150"/>
          <p14:tracePt t="70174" x="5214938" y="2851150"/>
          <p14:tracePt t="70190" x="5208588" y="2851150"/>
          <p14:tracePt t="70487" x="5214938" y="2851150"/>
          <p14:tracePt t="70496" x="5222875" y="2851150"/>
          <p14:tracePt t="70519" x="5237163" y="2851150"/>
          <p14:tracePt t="70527" x="5243513" y="2851150"/>
          <p14:tracePt t="70535" x="5251450" y="2851150"/>
          <p14:tracePt t="70539" x="5272088" y="2851150"/>
          <p14:tracePt t="70556" x="5286375" y="2851150"/>
          <p14:tracePt t="70573" x="5322888" y="2851150"/>
          <p14:tracePt t="70589" x="5329238" y="2851150"/>
          <p14:tracePt t="70589" x="5337175" y="2851150"/>
          <p14:tracePt t="70646" x="5351463" y="2851150"/>
          <p14:tracePt t="70655" x="5357813" y="2857500"/>
          <p14:tracePt t="70667" x="5372100" y="2857500"/>
          <p14:tracePt t="70672" x="5394325" y="2865438"/>
          <p14:tracePt t="70690" x="5400675" y="2865438"/>
          <p14:tracePt t="70706" x="5429250" y="2879725"/>
          <p14:tracePt t="70723" x="5443538" y="2886075"/>
          <p14:tracePt t="70740" x="5465763" y="2894013"/>
          <p14:tracePt t="70756" x="5480050" y="2908300"/>
          <p14:tracePt t="70772" x="5514975" y="2922588"/>
          <p14:tracePt t="70789" x="5551488" y="2928938"/>
          <p14:tracePt t="70789" x="5557838" y="2928938"/>
          <p14:tracePt t="70808" x="5572125" y="2928938"/>
          <p14:tracePt t="70822" x="5614988" y="2928938"/>
          <p14:tracePt t="70840" x="5643563" y="2928938"/>
          <p14:tracePt t="70855" x="5680075" y="2928938"/>
          <p14:tracePt t="70873" x="5722938" y="2928938"/>
          <p14:tracePt t="70889" x="5765800" y="2928938"/>
          <p14:tracePt t="70906" x="5794375" y="2928938"/>
          <p14:tracePt t="70922" x="5808663" y="2928938"/>
          <p14:tracePt t="70983" x="5815013" y="2928938"/>
          <p14:tracePt t="70991" x="5837238" y="2936875"/>
          <p14:tracePt t="70996" x="5843588" y="2936875"/>
          <p14:tracePt t="71005" x="5857875" y="2951163"/>
          <p14:tracePt t="71023" x="5872163" y="2965450"/>
          <p14:tracePt t="71040" x="5880100" y="2971800"/>
          <p14:tracePt t="71055" x="5880100" y="2994025"/>
          <p14:tracePt t="71073" x="5880100" y="3014663"/>
          <p14:tracePt t="71089" x="5880100" y="3028950"/>
          <p14:tracePt t="71106" x="5880100" y="3057525"/>
          <p14:tracePt t="71122" x="5880100" y="3071813"/>
          <p14:tracePt t="71138" x="5880100" y="3086100"/>
          <p14:tracePt t="71156" x="5872163" y="3094038"/>
          <p14:tracePt t="71172" x="5865813" y="3100388"/>
          <p14:tracePt t="71188" x="5857875" y="3100388"/>
          <p14:tracePt t="71205" x="5829300" y="3122613"/>
          <p14:tracePt t="71222" x="5786438" y="3122613"/>
          <p14:tracePt t="71239" x="5743575" y="3122613"/>
          <p14:tracePt t="71255" x="5680075" y="3122613"/>
          <p14:tracePt t="71272" x="5657850" y="3122613"/>
          <p14:tracePt t="71289" x="5622925" y="3122613"/>
          <p14:tracePt t="71306" x="5600700" y="3122613"/>
          <p14:tracePt t="71322" x="5594350" y="3122613"/>
          <p14:tracePt t="71339" x="5557838" y="3122613"/>
          <p14:tracePt t="71355" x="5537200" y="3122613"/>
          <p14:tracePt t="71372" x="5500688" y="3122613"/>
          <p14:tracePt t="71388" x="5472113" y="3122613"/>
          <p14:tracePt t="71405" x="5457825" y="3114675"/>
          <p14:tracePt t="71421" x="5443538" y="3114675"/>
          <p14:tracePt t="71439" x="5422900" y="3100388"/>
          <p14:tracePt t="71455" x="5414963" y="3094038"/>
          <p14:tracePt t="71471" x="5408613" y="3086100"/>
          <p14:tracePt t="71488" x="5394325" y="3071813"/>
          <p14:tracePt t="71527" x="5394325" y="3057525"/>
          <p14:tracePt t="71538" x="5394325" y="3036888"/>
          <p14:tracePt t="71539" x="5394325" y="3008313"/>
          <p14:tracePt t="71555" x="5394325" y="2994025"/>
          <p14:tracePt t="71571" x="5394325" y="2957513"/>
          <p14:tracePt t="71588" x="5394325" y="2936875"/>
          <p14:tracePt t="71605" x="5408613" y="2922588"/>
          <p14:tracePt t="71621" x="5429250" y="2900363"/>
          <p14:tracePt t="71638" x="5465763" y="2879725"/>
          <p14:tracePt t="71687" x="5472113" y="2879725"/>
          <p14:tracePt t="71695" x="5494338" y="2871788"/>
          <p14:tracePt t="71703" x="5500688" y="2871788"/>
          <p14:tracePt t="71711" x="5522913" y="2871788"/>
          <p14:tracePt t="71724" x="5565775" y="2871788"/>
          <p14:tracePt t="71738" x="5629275" y="2871788"/>
          <p14:tracePt t="71754" x="5672138" y="2871788"/>
          <p14:tracePt t="71771" x="5694363" y="2871788"/>
          <p14:tracePt t="71788" x="5700713" y="2871788"/>
          <p14:tracePt t="71805" x="5715000" y="2871788"/>
          <p14:tracePt t="71821" x="5729288" y="2871788"/>
          <p14:tracePt t="71863" x="5737225" y="2871788"/>
          <p14:tracePt t="71903" x="5751513" y="2871788"/>
          <p14:tracePt t="71911" x="5757863" y="2871788"/>
          <p14:tracePt t="71921" x="5765800" y="2871788"/>
          <p14:tracePt t="71937" x="5772150" y="2871788"/>
          <p14:tracePt t="71954" x="5808663" y="2879725"/>
          <p14:tracePt t="71971" x="5822950" y="2894013"/>
          <p14:tracePt t="71987" x="5843588" y="2922588"/>
          <p14:tracePt t="72005" x="5872163" y="2943225"/>
          <p14:tracePt t="72022" x="5894388" y="2965450"/>
          <p14:tracePt t="72038" x="5900738" y="2971800"/>
          <p14:tracePt t="72054" x="5900738" y="2994025"/>
          <p14:tracePt t="72095" x="5908675" y="3000375"/>
          <p14:tracePt t="72111" x="5915025" y="3008313"/>
          <p14:tracePt t="72143" x="5915025" y="3028950"/>
          <p14:tracePt t="72151" x="5915025" y="3036888"/>
          <p14:tracePt t="72160" x="5915025" y="3051175"/>
          <p14:tracePt t="72170" x="5915025" y="3065463"/>
          <p14:tracePt t="72187" x="5915025" y="3079750"/>
          <p14:tracePt t="72203" x="5915025" y="3094038"/>
          <p14:tracePt t="72221" x="5900738" y="3108325"/>
          <p14:tracePt t="72237" x="5886450" y="3114675"/>
          <p14:tracePt t="72254" x="5843588" y="3128963"/>
          <p14:tracePt t="72271" x="5757863" y="3136900"/>
          <p14:tracePt t="72288" x="5700713" y="3136900"/>
          <p14:tracePt t="72303" x="5651500" y="3136900"/>
          <p14:tracePt t="72321" x="5614988" y="3136900"/>
          <p14:tracePt t="72337" x="5580063" y="3136900"/>
          <p14:tracePt t="72355" x="5565775" y="3136900"/>
          <p14:tracePt t="72370" x="5557838" y="3136900"/>
          <p14:tracePt t="72387" x="5537200" y="3136900"/>
          <p14:tracePt t="72403" x="5514975" y="3136900"/>
          <p14:tracePt t="72421" x="5472113" y="3108325"/>
          <p14:tracePt t="72437" x="5457825" y="3100388"/>
          <p14:tracePt t="72454" x="5437188" y="3094038"/>
          <p14:tracePt t="72470" x="5422900" y="3079750"/>
          <p14:tracePt t="72519" x="5408613" y="3057525"/>
          <p14:tracePt t="72527" x="5408613" y="3043238"/>
          <p14:tracePt t="72535" x="5408613" y="3036888"/>
          <p14:tracePt t="72553" x="5408613" y="2994025"/>
          <p14:tracePt t="72554" x="5408613" y="2957513"/>
          <p14:tracePt t="72570" x="5408613" y="2936875"/>
          <p14:tracePt t="72588" x="5408613" y="2908300"/>
          <p14:tracePt t="72631" x="5414963" y="2900363"/>
          <p14:tracePt t="72647" x="5422900" y="2894013"/>
          <p14:tracePt t="72655" x="5429250" y="2894013"/>
          <p14:tracePt t="72663" x="5451475" y="2886075"/>
          <p14:tracePt t="72679" x="5480050" y="2886075"/>
          <p14:tracePt t="72686" x="5514975" y="2857500"/>
          <p14:tracePt t="72703" x="5529263" y="2857500"/>
          <p14:tracePt t="72720" x="5543550" y="2857500"/>
          <p14:tracePt t="72736" x="5557838" y="2857500"/>
          <p14:tracePt t="72799" x="5565775" y="2857500"/>
          <p14:tracePt t="72838" x="5572125" y="2857500"/>
          <p14:tracePt t="72846" x="5580063" y="2857500"/>
          <p14:tracePt t="72853" x="5594350" y="2857500"/>
          <p14:tracePt t="72951" x="5600700" y="2857500"/>
          <p14:tracePt t="73048" x="5608638" y="2857500"/>
          <p14:tracePt t="73087" x="5614988" y="2857500"/>
          <p14:tracePt t="73095" x="5629275" y="2857500"/>
          <p14:tracePt t="73103" x="5637213" y="2857500"/>
          <p14:tracePt t="73110" x="5651500" y="2857500"/>
          <p14:tracePt t="73120" x="5686425" y="2857500"/>
          <p14:tracePt t="73136" x="5715000" y="2857500"/>
          <p14:tracePt t="73154" x="5729288" y="2857500"/>
          <p14:tracePt t="73169" x="5757863" y="2857500"/>
          <p14:tracePt t="73187" x="5772150" y="2857500"/>
          <p14:tracePt t="73202" x="5794375" y="2857500"/>
          <p14:tracePt t="73220" x="5837238" y="2857500"/>
          <p14:tracePt t="73235" x="5843588" y="2857500"/>
          <p14:tracePt t="73253" x="5886450" y="2857500"/>
          <p14:tracePt t="73269" x="5908675" y="2857500"/>
          <p14:tracePt t="73286" x="5915025" y="2857500"/>
          <p14:tracePt t="73286" x="5922963" y="2857500"/>
          <p14:tracePt t="73303" x="5943600" y="2857500"/>
          <p14:tracePt t="73320" x="5980113" y="2857500"/>
          <p14:tracePt t="73336" x="6037263" y="2857500"/>
          <p14:tracePt t="73352" x="6086475" y="2857500"/>
          <p14:tracePt t="73370" x="6157913" y="2857500"/>
          <p14:tracePt t="73386" x="6229350" y="2857500"/>
          <p14:tracePt t="73402" x="6343650" y="2836863"/>
          <p14:tracePt t="73419" x="6457950" y="2800350"/>
          <p14:tracePt t="73436" x="6508750" y="2800350"/>
          <p14:tracePt t="73453" x="6565900" y="2786063"/>
          <p14:tracePt t="73469" x="6608763" y="2786063"/>
          <p14:tracePt t="73486" x="6643688" y="2786063"/>
          <p14:tracePt t="73502" x="6680200" y="2786063"/>
          <p14:tracePt t="73519" x="6694488" y="2786063"/>
          <p14:tracePt t="73535" x="6708775" y="2786063"/>
          <p14:tracePt t="73552" x="6715125" y="2786063"/>
          <p14:tracePt t="73568" x="6729413" y="2786063"/>
          <p14:tracePt t="73585" x="6743700" y="2786063"/>
          <p14:tracePt t="73602" x="6780213" y="2800350"/>
          <p14:tracePt t="73618" x="6800850" y="2814638"/>
          <p14:tracePt t="73635" x="6837363" y="2828925"/>
          <p14:tracePt t="73652" x="6858000" y="2851150"/>
          <p14:tracePt t="73668" x="6865938" y="2857500"/>
          <p14:tracePt t="73685" x="6865938" y="2865438"/>
          <p14:tracePt t="73735" x="6865938" y="2871788"/>
          <p14:tracePt t="73750" x="6880225" y="2894013"/>
          <p14:tracePt t="73772" x="6886575" y="2900363"/>
          <p14:tracePt t="73773" x="6886575" y="2908300"/>
          <p14:tracePt t="73785" x="6886575" y="2914650"/>
          <p14:tracePt t="73802" x="6886575" y="2922588"/>
          <p14:tracePt t="73839" x="6886575" y="2928938"/>
          <p14:tracePt t="73847" x="6886575" y="2943225"/>
          <p14:tracePt t="73868" x="6886575" y="2957513"/>
          <p14:tracePt t="73869" x="6886575" y="2979738"/>
          <p14:tracePt t="73885" x="6886575" y="2986088"/>
          <p14:tracePt t="73901" x="6886575" y="3000375"/>
          <p14:tracePt t="73918" x="6886575" y="3022600"/>
          <p14:tracePt t="73934" x="6886575" y="3036888"/>
          <p14:tracePt t="73951" x="6886575" y="3043238"/>
          <p14:tracePt t="73969" x="6886575" y="3057525"/>
          <p14:tracePt t="74015" x="6886575" y="3065463"/>
          <p14:tracePt t="74023" x="6886575" y="3071813"/>
          <p14:tracePt t="74055" x="6886575" y="3086100"/>
          <p14:tracePt t="74064" x="6886575" y="3094038"/>
          <p14:tracePt t="74071" x="6880225" y="3100388"/>
          <p14:tracePt t="74087" x="6858000" y="3114675"/>
          <p14:tracePt t="74101" x="6851650" y="3114675"/>
          <p14:tracePt t="74101" x="6794500" y="3143250"/>
          <p14:tracePt t="74117" x="6723063" y="3157538"/>
          <p14:tracePt t="74135" x="6694488" y="3165475"/>
          <p14:tracePt t="74151" x="6686550" y="3165475"/>
          <p14:tracePt t="74190" x="6672263" y="3165475"/>
          <p14:tracePt t="74190" x="6657975" y="3165475"/>
          <p14:tracePt t="74206" x="6629400" y="3165475"/>
          <p14:tracePt t="74215" x="6623050" y="3165475"/>
          <p14:tracePt t="74222" x="6586538" y="3157538"/>
          <p14:tracePt t="74235" x="6565900" y="3143250"/>
          <p14:tracePt t="74251" x="6551613" y="3136900"/>
          <p14:tracePt t="74268" x="6523038" y="3128963"/>
          <p14:tracePt t="74284" x="6508750" y="3114675"/>
          <p14:tracePt t="74351" x="6500813" y="3108325"/>
          <p14:tracePt t="74415" x="6500813" y="3100388"/>
          <p14:tracePt t="74423" x="6494463" y="3086100"/>
          <p14:tracePt t="74430" x="6494463" y="3071813"/>
          <p14:tracePt t="74440" x="6494463" y="3065463"/>
          <p14:tracePt t="74450" x="6494463" y="3043238"/>
          <p14:tracePt t="74487" x="6494463" y="3028950"/>
          <p14:tracePt t="74535" x="6494463" y="3022600"/>
          <p14:tracePt t="74545" x="6500813" y="2994025"/>
          <p14:tracePt t="74582" x="6508750" y="2986088"/>
          <p14:tracePt t="74598" x="6515100" y="2979738"/>
          <p14:tracePt t="74606" x="6537325" y="2971800"/>
          <p14:tracePt t="74647" x="6551613" y="2957513"/>
          <p14:tracePt t="74655" x="6557963" y="2951163"/>
          <p14:tracePt t="74661" x="6565900" y="2951163"/>
          <p14:tracePt t="74667" x="6580188" y="2943225"/>
          <p14:tracePt t="74683" x="6586538" y="2936875"/>
          <p14:tracePt t="74701" x="6615113" y="2928938"/>
          <p14:tracePt t="74717" x="6623050" y="2922588"/>
          <p14:tracePt t="74733" x="6629400" y="2914650"/>
          <p14:tracePt t="74750" x="6651625" y="2914650"/>
          <p14:tracePt t="74767" x="6657975" y="2908300"/>
          <p14:tracePt t="74784" x="6686550" y="2894013"/>
          <p14:tracePt t="74831" x="6694488" y="2894013"/>
          <p14:tracePt t="74838" x="6700838" y="2894013"/>
          <p14:tracePt t="74855" x="6723063" y="2894013"/>
          <p14:tracePt t="74870" x="6737350" y="2894013"/>
          <p14:tracePt t="74879" x="6743700" y="2894013"/>
          <p14:tracePt t="74886" x="6780213" y="2879725"/>
          <p14:tracePt t="74935" x="6786563" y="2879725"/>
          <p14:tracePt t="74943" x="6808788" y="2879725"/>
          <p14:tracePt t="74951" x="6837363" y="2879725"/>
          <p14:tracePt t="74967" x="6843713" y="2879725"/>
          <p14:tracePt t="74967" x="6851650" y="2879725"/>
          <p14:tracePt t="75055" x="6865938" y="2886075"/>
          <p14:tracePt t="75071" x="6872288" y="2894013"/>
          <p14:tracePt t="75084" x="6880225" y="2894013"/>
          <p14:tracePt t="75087" x="6894513" y="2908300"/>
          <p14:tracePt t="75099" x="6900863" y="2928938"/>
          <p14:tracePt t="75116" x="6908800" y="2965450"/>
          <p14:tracePt t="75134" x="6908800" y="3028950"/>
          <p14:tracePt t="75150" x="6929438" y="3071813"/>
          <p14:tracePt t="75150" x="6929438" y="3094038"/>
          <p14:tracePt t="75167" x="6929438" y="3128963"/>
          <p14:tracePt t="75183" x="6929438" y="3157538"/>
          <p14:tracePt t="75199" x="6929438" y="3171825"/>
          <p14:tracePt t="75216" x="6929438" y="3179763"/>
          <p14:tracePt t="75233" x="6929438" y="3208338"/>
          <p14:tracePt t="75250" x="6915150" y="3222625"/>
          <p14:tracePt t="75266" x="6908800" y="3228975"/>
          <p14:tracePt t="75283" x="6900863" y="3228975"/>
          <p14:tracePt t="75300" x="6880225" y="3243263"/>
          <p14:tracePt t="75316" x="6851650" y="3251200"/>
          <p14:tracePt t="75333" x="6794500" y="3251200"/>
          <p14:tracePt t="75349" x="6729413" y="3251200"/>
          <p14:tracePt t="75349" x="6700838" y="3251200"/>
          <p14:tracePt t="75367" x="6643688" y="3251200"/>
          <p14:tracePt t="75383" x="6608763" y="3251200"/>
          <p14:tracePt t="75399" x="6586538" y="3243263"/>
          <p14:tracePt t="75416" x="6580188" y="3228975"/>
          <p14:tracePt t="75433" x="6551613" y="3214688"/>
          <p14:tracePt t="75449" x="6523038" y="3194050"/>
          <p14:tracePt t="75466" x="6494463" y="3157538"/>
          <p14:tracePt t="75482" x="6472238" y="3128963"/>
          <p14:tracePt t="75499" x="6451600" y="3094038"/>
          <p14:tracePt t="75515" x="6451600" y="3051175"/>
          <p14:tracePt t="75532" x="6437313" y="3014663"/>
          <p14:tracePt t="75549" x="6423025" y="2994025"/>
          <p14:tracePt t="75567" x="6408738" y="2957513"/>
          <p14:tracePt t="75583" x="6400800" y="2928938"/>
          <p14:tracePt t="75600" x="6380163" y="2886075"/>
          <p14:tracePt t="75616" x="6380163" y="2857500"/>
          <p14:tracePt t="75632" x="6380163" y="2808288"/>
          <p14:tracePt t="75649" x="6380163" y="2779713"/>
          <p14:tracePt t="75665" x="6380163" y="2751138"/>
          <p14:tracePt t="75682" x="6380163" y="2736850"/>
          <p14:tracePt t="75699" x="6380163" y="2728913"/>
          <p14:tracePt t="75715" x="6394450" y="2693988"/>
          <p14:tracePt t="75733" x="6394450" y="2686050"/>
          <p14:tracePt t="75749" x="6415088" y="2671763"/>
          <p14:tracePt t="75765" x="6429375" y="2657475"/>
          <p14:tracePt t="75782" x="6451600" y="2643188"/>
          <p14:tracePt t="75800" x="6486525" y="2614613"/>
          <p14:tracePt t="75816" x="6500813" y="2600325"/>
          <p14:tracePt t="75832" x="6523038" y="2586038"/>
          <p14:tracePt t="75848" x="6529388" y="2586038"/>
          <p14:tracePt t="75865" x="6543675" y="2579688"/>
          <p14:tracePt t="75882" x="6580188" y="2579688"/>
          <p14:tracePt t="75898" x="6608763" y="2579688"/>
          <p14:tracePt t="75915" x="6643688" y="2571750"/>
          <p14:tracePt t="75931" x="6657975" y="2565400"/>
          <p14:tracePt t="75949" x="6680200" y="2565400"/>
          <p14:tracePt t="75965" x="6700838" y="2565400"/>
          <p14:tracePt t="75982" x="6729413" y="2565400"/>
          <p14:tracePt t="75982" x="6743700" y="2565400"/>
          <p14:tracePt t="75999" x="6765925" y="2565400"/>
          <p14:tracePt t="76016" x="6772275" y="2565400"/>
          <p14:tracePt t="76031" x="6800850" y="2565400"/>
          <p14:tracePt t="76048" x="6823075" y="2565400"/>
          <p14:tracePt t="76064" x="6843713" y="2565400"/>
          <p14:tracePt t="76082" x="6880225" y="2565400"/>
          <p14:tracePt t="76098" x="6894513" y="2565400"/>
          <p14:tracePt t="76115" x="6915150" y="2565400"/>
          <p14:tracePt t="76131" x="6937375" y="2579688"/>
          <p14:tracePt t="76148" x="6958013" y="2586038"/>
          <p14:tracePt t="76165" x="6965950" y="2586038"/>
          <p14:tracePt t="76183" x="6980238" y="2600325"/>
          <p14:tracePt t="76198" x="7023100" y="2643188"/>
          <p14:tracePt t="76215" x="7043738" y="2671763"/>
          <p14:tracePt t="76231" x="7058025" y="2686050"/>
          <p14:tracePt t="76249" x="7072313" y="2708275"/>
          <p14:tracePt t="76264" x="7094538" y="2728913"/>
          <p14:tracePt t="76282" x="7100888" y="2743200"/>
          <p14:tracePt t="76298" x="7123113" y="2771775"/>
          <p14:tracePt t="76315" x="7129463" y="2786063"/>
          <p14:tracePt t="76331" x="7137400" y="2808288"/>
          <p14:tracePt t="76349" x="7137400" y="2828925"/>
          <p14:tracePt t="76364" x="7137400" y="2857500"/>
          <p14:tracePt t="76382" x="7143750" y="2871788"/>
          <p14:tracePt t="76397" x="7143750" y="2900363"/>
          <p14:tracePt t="76415" x="7143750" y="2922588"/>
          <p14:tracePt t="76431" x="7143750" y="2943225"/>
          <p14:tracePt t="76448" x="7143750" y="2965450"/>
          <p14:tracePt t="76464" x="7143750" y="2979738"/>
          <p14:tracePt t="76481" x="7115175" y="3008313"/>
          <p14:tracePt t="76498" x="7108825" y="3014663"/>
          <p14:tracePt t="76515" x="7094538" y="3028950"/>
          <p14:tracePt t="76531" x="7072313" y="3043238"/>
          <p14:tracePt t="76548" x="7051675" y="3057525"/>
          <p14:tracePt t="76565" x="7029450" y="3065463"/>
          <p14:tracePt t="76582" x="7008813" y="3065463"/>
          <p14:tracePt t="76598" x="6986588" y="3071813"/>
          <p14:tracePt t="76598" x="6972300" y="3071813"/>
          <p14:tracePt t="76615" x="6937375" y="3071813"/>
          <p14:tracePt t="76632" x="6894513" y="3094038"/>
          <p14:tracePt t="76648" x="6843713" y="3100388"/>
          <p14:tracePt t="76663" x="6815138" y="3100388"/>
          <p14:tracePt t="76682" x="6794500" y="3100388"/>
          <p14:tracePt t="76697" x="6765925" y="3100388"/>
          <p14:tracePt t="76715" x="6723063" y="3100388"/>
          <p14:tracePt t="76731" x="6700838" y="3100388"/>
          <p14:tracePt t="76748" x="6637338" y="3100388"/>
          <p14:tracePt t="76764" x="6580188" y="3114675"/>
          <p14:tracePt t="76781" x="6529388" y="3122613"/>
          <p14:tracePt t="76797" x="6472238" y="3122613"/>
          <p14:tracePt t="76797" x="6443663" y="3122613"/>
          <p14:tracePt t="76815" x="6386513" y="3122613"/>
          <p14:tracePt t="76831" x="6337300" y="3122613"/>
          <p14:tracePt t="76848" x="6243638" y="3122613"/>
          <p14:tracePt t="76864" x="6157913" y="3122613"/>
          <p14:tracePt t="76881" x="6065838" y="3122613"/>
          <p14:tracePt t="76897" x="5986463" y="3122613"/>
          <p14:tracePt t="76915" x="5908675" y="3122613"/>
          <p14:tracePt t="76930" x="5857875" y="3122613"/>
          <p14:tracePt t="76948" x="5800725" y="3122613"/>
          <p14:tracePt t="76964" x="5751513" y="3100388"/>
          <p14:tracePt t="76981" x="5722938" y="3100388"/>
          <p14:tracePt t="76996" x="5680075" y="3100388"/>
          <p14:tracePt t="77014" x="5643563" y="3100388"/>
          <p14:tracePt t="77030" x="5594350" y="3100388"/>
          <p14:tracePt t="77048" x="5557838" y="3100388"/>
          <p14:tracePt t="77063" x="5508625" y="3100388"/>
          <p14:tracePt t="77080" x="5465763" y="3100388"/>
          <p14:tracePt t="77097" x="5422900" y="3100388"/>
          <p14:tracePt t="77114" x="5365750" y="3100388"/>
          <p14:tracePt t="77130" x="5300663" y="3100388"/>
          <p14:tracePt t="77148" x="5257800" y="3094038"/>
          <p14:tracePt t="77163" x="5200650" y="3094038"/>
          <p14:tracePt t="77181" x="5143500" y="3079750"/>
          <p14:tracePt t="77196" x="5086350" y="3071813"/>
          <p14:tracePt t="77214" x="5022850" y="3071813"/>
          <p14:tracePt t="77230" x="4929188" y="3071813"/>
          <p14:tracePt t="77247" x="4886325" y="3071813"/>
          <p14:tracePt t="77263" x="4843463" y="3071813"/>
          <p14:tracePt t="77280" x="4779963" y="3071813"/>
          <p14:tracePt t="77297" x="4722813" y="3071813"/>
          <p14:tracePt t="77314" x="4679950" y="3071813"/>
          <p14:tracePt t="77330" x="4643438" y="3051175"/>
          <p14:tracePt t="77346" x="4614863" y="3051175"/>
          <p14:tracePt t="77363" x="4600575" y="3043238"/>
          <p14:tracePt t="77379" x="4551363" y="3036888"/>
          <p14:tracePt t="77397" x="4508500" y="3028950"/>
          <p14:tracePt t="77413" x="4457700" y="3028950"/>
          <p14:tracePt t="77429" x="4414838" y="3008313"/>
          <p14:tracePt t="77429" x="4386263" y="2994025"/>
          <p14:tracePt t="77463" x="4351338" y="2994025"/>
          <p14:tracePt t="77464" x="4322763" y="2994025"/>
          <p14:tracePt t="77479" x="4279900" y="2986088"/>
          <p14:tracePt t="77496" x="4243388" y="2986088"/>
          <p14:tracePt t="77513" x="4194175" y="2965450"/>
          <p14:tracePt t="77529" x="4165600" y="2965450"/>
          <p14:tracePt t="77546" x="4157663" y="2957513"/>
          <p14:tracePt t="77563" x="4129088" y="2957513"/>
          <p14:tracePt t="77580" x="4114800" y="2957513"/>
          <p14:tracePt t="77596" x="4094163" y="2951163"/>
          <p14:tracePt t="77613" x="4079875" y="2951163"/>
          <p14:tracePt t="77655" x="4065588" y="2951163"/>
          <p14:tracePt t="77775" x="4057650" y="2943225"/>
          <p14:tracePt t="77783" x="4057650" y="2936875"/>
          <p14:tracePt t="77814" x="4057650" y="2928938"/>
          <p14:tracePt t="77823" x="4037013" y="2914650"/>
          <p14:tracePt t="77862" x="4029075" y="2908300"/>
          <p14:tracePt t="77879" x="4022725" y="2908300"/>
          <p14:tracePt t="77887" x="4008438" y="2886075"/>
          <p14:tracePt t="77903" x="4000500" y="2886075"/>
          <p14:tracePt t="77910" x="3986213" y="2886075"/>
          <p14:tracePt t="77919" x="3971925" y="2879725"/>
          <p14:tracePt t="77928" x="3965575" y="2871788"/>
          <p14:tracePt t="77945" x="3957638" y="2865438"/>
          <p14:tracePt t="77962" x="3951288" y="2865438"/>
          <p14:tracePt t="77979" x="3943350" y="2851150"/>
          <p14:tracePt t="77996" x="3943350" y="2843213"/>
          <p14:tracePt t="78012" x="3943350" y="2836863"/>
          <p14:tracePt t="78029" x="3943350" y="2814638"/>
          <p14:tracePt t="78045" x="3943350" y="2808288"/>
          <p14:tracePt t="78063" x="3943350" y="2779713"/>
          <p14:tracePt t="78078" x="3965575" y="2765425"/>
          <p14:tracePt t="78095" x="4008438" y="2751138"/>
          <p14:tracePt t="78112" x="4057650" y="2722563"/>
          <p14:tracePt t="78129" x="4079875" y="2714625"/>
          <p14:tracePt t="78145" x="4108450" y="2708275"/>
          <p14:tracePt t="78162" x="4129088" y="2693988"/>
          <p14:tracePt t="78178" x="4143375" y="2693988"/>
          <p14:tracePt t="78196" x="4171950" y="2693988"/>
          <p14:tracePt t="78212" x="4222750" y="2679700"/>
          <p14:tracePt t="78229" x="4265613" y="2679700"/>
          <p14:tracePt t="78246" x="4308475" y="2679700"/>
          <p14:tracePt t="78262" x="4343400" y="2671763"/>
          <p14:tracePt t="78278" x="4394200" y="2671763"/>
          <p14:tracePt t="78296" x="4414838" y="2665413"/>
          <p14:tracePt t="78311" x="4465638" y="2665413"/>
          <p14:tracePt t="78329" x="4537075" y="2643188"/>
          <p14:tracePt t="78345" x="4600575" y="2636838"/>
          <p14:tracePt t="78362" x="4679950" y="2636838"/>
          <p14:tracePt t="78378" x="4729163" y="2636838"/>
          <p14:tracePt t="78396" x="4808538" y="2636838"/>
          <p14:tracePt t="78411" x="4886325" y="2636838"/>
          <p14:tracePt t="78429" x="4994275" y="2636838"/>
          <p14:tracePt t="78445" x="5137150" y="2608263"/>
          <p14:tracePt t="78462" x="5251450" y="2586038"/>
          <p14:tracePt t="78478" x="5322888" y="2579688"/>
          <p14:tracePt t="78496" x="5365750" y="2579688"/>
          <p14:tracePt t="78512" x="5408613" y="2579688"/>
          <p14:tracePt t="78529" x="5472113" y="2579688"/>
          <p14:tracePt t="78545" x="5543550" y="2579688"/>
          <p14:tracePt t="78562" x="5614988" y="2579688"/>
          <p14:tracePt t="78578" x="5672138" y="2579688"/>
          <p14:tracePt t="78596" x="5729288" y="2579688"/>
          <p14:tracePt t="78611" x="5772150" y="2579688"/>
          <p14:tracePt t="78628" x="5815013" y="2579688"/>
          <p14:tracePt t="78645" x="5857875" y="2579688"/>
          <p14:tracePt t="78662" x="5894388" y="2579688"/>
          <p14:tracePt t="78678" x="5943600" y="2586038"/>
          <p14:tracePt t="78696" x="5986463" y="2600325"/>
          <p14:tracePt t="78711" x="6043613" y="2600325"/>
          <p14:tracePt t="78729" x="6086475" y="2608263"/>
          <p14:tracePt t="78745" x="6129338" y="2622550"/>
          <p14:tracePt t="78762" x="6165850" y="2636838"/>
          <p14:tracePt t="78777" x="6223000" y="2651125"/>
          <p14:tracePt t="78796" x="6323013" y="2686050"/>
          <p14:tracePt t="78811" x="6400800" y="2708275"/>
          <p14:tracePt t="78828" x="6486525" y="2736850"/>
          <p14:tracePt t="78845" x="6565900" y="2743200"/>
          <p14:tracePt t="78862" x="6623050" y="2751138"/>
          <p14:tracePt t="78878" x="6680200" y="2771775"/>
          <p14:tracePt t="78894" x="6708775" y="2771775"/>
          <p14:tracePt t="78911" x="6729413" y="2779713"/>
          <p14:tracePt t="78927" x="6751638" y="2779713"/>
          <p14:tracePt t="78944" x="6780213" y="2779713"/>
          <p14:tracePt t="78960" x="6794500" y="2779713"/>
          <p14:tracePt t="78977" x="6837363" y="2800350"/>
          <p14:tracePt t="78995" x="6886575" y="2814638"/>
          <p14:tracePt t="79010" x="6923088" y="2836863"/>
          <p14:tracePt t="79028" x="6986588" y="2865438"/>
          <p14:tracePt t="79044" x="7023100" y="2886075"/>
          <p14:tracePt t="79061" x="7058025" y="2894013"/>
          <p14:tracePt t="79077" x="7072313" y="2900363"/>
          <p14:tracePt t="79095" x="7080250" y="2908300"/>
          <p14:tracePt t="79111" x="7108825" y="2922588"/>
          <p14:tracePt t="79128" x="7115175" y="2943225"/>
          <p14:tracePt t="79144" x="7115175" y="2979738"/>
          <p14:tracePt t="79161" x="7115175" y="2986088"/>
          <p14:tracePt t="79177" x="7115175" y="3000375"/>
          <p14:tracePt t="79193" x="7115175" y="3022600"/>
          <p14:tracePt t="79210" x="7115175" y="3028950"/>
          <p14:tracePt t="79228" x="7115175" y="3036888"/>
          <p14:tracePt t="79244" x="7115175" y="3065463"/>
          <p14:tracePt t="79261" x="7100888" y="3071813"/>
          <p14:tracePt t="79277" x="7086600" y="3071813"/>
          <p14:tracePt t="79294" x="7037388" y="3079750"/>
          <p14:tracePt t="79311" x="7023100" y="3079750"/>
          <p14:tracePt t="79328" x="7015163" y="3086100"/>
          <p14:tracePt t="79343" x="7008813" y="3086100"/>
          <p14:tracePt t="79360" x="6986588" y="3086100"/>
          <p14:tracePt t="79377" x="6958013" y="3086100"/>
          <p14:tracePt t="79393" x="6923088" y="3100388"/>
          <p14:tracePt t="79410" x="6894513" y="3108325"/>
          <p14:tracePt t="79427" x="6880225" y="3108325"/>
          <p14:tracePt t="79444" x="6843713" y="3108325"/>
          <p14:tracePt t="79460" x="6815138" y="3108325"/>
          <p14:tracePt t="79477" x="6800850" y="3108325"/>
          <p14:tracePt t="79494" x="6765925" y="3108325"/>
          <p14:tracePt t="79510" x="6737350" y="3108325"/>
          <p14:tracePt t="79527" x="6729413" y="3108325"/>
          <p14:tracePt t="79543" x="6700838" y="3108325"/>
          <p14:tracePt t="79560" x="6686550" y="3108325"/>
          <p14:tracePt t="79576" x="6657975" y="3108325"/>
          <p14:tracePt t="79593" x="6643688" y="3108325"/>
          <p14:tracePt t="79609" x="6637338" y="3100388"/>
          <p14:tracePt t="79627" x="6629400" y="3100388"/>
          <p14:tracePt t="79751" x="6629400" y="3094038"/>
          <p14:tracePt t="79759" x="6637338" y="3086100"/>
          <p14:tracePt t="79767" x="6651625" y="3086100"/>
          <p14:tracePt t="79777" x="6694488" y="3086100"/>
          <p14:tracePt t="79794" x="6729413" y="3086100"/>
          <p14:tracePt t="79810" x="6751638" y="3086100"/>
          <p14:tracePt t="79826" x="6772275" y="3086100"/>
          <p14:tracePt t="79843" x="6786563" y="3086100"/>
          <p14:tracePt t="79860" x="6823075" y="3086100"/>
          <p14:tracePt t="79876" x="6843713" y="3086100"/>
          <p14:tracePt t="79892" x="6865938" y="3071813"/>
          <p14:tracePt t="79910" x="6886575" y="3065463"/>
          <p14:tracePt t="79926" x="6929438" y="3043238"/>
          <p14:tracePt t="79944" x="6937375" y="3043238"/>
          <p14:tracePt t="79960" x="6943725" y="3043238"/>
          <p14:tracePt t="80343" x="6965950" y="3036888"/>
          <p14:tracePt t="80471" x="6980238" y="3014663"/>
          <p14:tracePt t="80487" x="6986588" y="3008313"/>
          <p14:tracePt t="80494" x="6994525" y="3000375"/>
          <p14:tracePt t="80510" x="7015163" y="3000375"/>
          <p14:tracePt t="80519" x="7023100" y="2994025"/>
          <p14:tracePt t="80527" x="7029450" y="2986088"/>
          <p14:tracePt t="80575" x="7043738" y="2971800"/>
          <p14:tracePt t="80583" x="7051675" y="2971800"/>
          <p14:tracePt t="80599" x="7058025" y="2971800"/>
          <p14:tracePt t="80615" x="7065963" y="2965450"/>
          <p14:tracePt t="80646" x="7072313" y="2965450"/>
          <p14:tracePt t="80664" x="7086600" y="2965450"/>
          <p14:tracePt t="80679" x="7108825" y="2957513"/>
          <p14:tracePt t="80711" x="7115175" y="2951163"/>
          <p14:tracePt t="80719" x="7129463" y="2951163"/>
          <p14:tracePt t="80727" x="7143750" y="2951163"/>
          <p14:tracePt t="80732" x="7151688" y="2951163"/>
          <p14:tracePt t="80742" x="7186613" y="2951163"/>
          <p14:tracePt t="80758" x="7229475" y="2951163"/>
          <p14:tracePt t="80775" x="7251700" y="2951163"/>
          <p14:tracePt t="80792" x="7258050" y="2951163"/>
          <p14:tracePt t="80808" x="7272338" y="2943225"/>
          <p14:tracePt t="80825" x="7286625" y="2943225"/>
          <p14:tracePt t="80841" x="7300913" y="2928938"/>
          <p14:tracePt t="81023" x="7294563" y="2943225"/>
          <p14:tracePt t="81263" x="7300913" y="2943225"/>
          <p14:tracePt t="81271" x="7308850" y="2936875"/>
          <p14:tracePt t="81286" x="7337425" y="2928938"/>
          <p14:tracePt t="81295" x="7366000" y="2908300"/>
          <p14:tracePt t="81295" x="7380288" y="2900363"/>
          <p14:tracePt t="81307" x="7429500" y="2886075"/>
          <p14:tracePt t="81324" x="7466013" y="2886075"/>
          <p14:tracePt t="81340" x="7486650" y="2879725"/>
          <p14:tracePt t="81358" x="7523163" y="2879725"/>
          <p14:tracePt t="81358" x="7529513" y="2879725"/>
          <p14:tracePt t="81375" x="7572375" y="2879725"/>
          <p14:tracePt t="81390" x="7608888" y="2879725"/>
          <p14:tracePt t="81408" x="7615238" y="2879725"/>
          <p14:tracePt t="81447" x="7629525" y="2879725"/>
          <p14:tracePt t="81567" x="7637463" y="2894013"/>
          <p14:tracePt t="81574" x="7615238" y="2908300"/>
          <p14:tracePt t="81583" x="7572375" y="2922588"/>
          <p14:tracePt t="81583" x="7537450" y="2928938"/>
          <p14:tracePt t="81591" x="7500938" y="2928938"/>
          <p14:tracePt t="81958" x="7494588" y="2928938"/>
          <p14:tracePt t="81999" x="7500938" y="2928938"/>
          <p14:tracePt t="82014" x="7543800" y="2914650"/>
          <p14:tracePt t="82024" x="7551738" y="2871788"/>
          <p14:tracePt t="82039" x="7608888" y="2822575"/>
          <p14:tracePt t="82057" x="7680325" y="2794000"/>
          <p14:tracePt t="82073" x="7700963" y="2765425"/>
          <p14:tracePt t="82090" x="7729538" y="2751138"/>
          <p14:tracePt t="82106" x="7766050" y="2728913"/>
          <p14:tracePt t="82151" x="7772400" y="2722563"/>
          <p14:tracePt t="82167" x="7780338" y="2714625"/>
          <p14:tracePt t="82174" x="7786688" y="2693988"/>
          <p14:tracePt t="82183" x="7794625" y="2686050"/>
          <p14:tracePt t="82189" x="7808913" y="2679700"/>
          <p14:tracePt t="82230" x="7815263" y="2671763"/>
          <p14:tracePt t="82239" x="7815263" y="2665413"/>
          <p14:tracePt t="82256" x="7829550" y="2651125"/>
          <p14:tracePt t="82257" x="7843838" y="2643188"/>
          <p14:tracePt t="82303" x="7851775" y="2643188"/>
          <p14:tracePt t="82414" x="7843838" y="2643188"/>
          <p14:tracePt t="82431" x="7837488" y="2643188"/>
          <p14:tracePt t="82439" x="7829550" y="2643188"/>
          <p14:tracePt t="82449" x="7815263" y="2643188"/>
          <p14:tracePt t="82456" x="7808913" y="2643188"/>
          <p14:tracePt t="82511" x="7800975" y="2643188"/>
          <p14:tracePt t="82551" x="7794625" y="2643188"/>
          <p14:tracePt t="82558" x="7780338" y="2643188"/>
          <p14:tracePt t="82591" x="7772400" y="2643188"/>
          <p14:tracePt t="82599" x="7766050" y="2643188"/>
          <p14:tracePt t="82603" x="7737475" y="2643188"/>
          <p14:tracePt t="82623" x="7723188" y="2643188"/>
          <p14:tracePt t="82623" x="7715250" y="2643188"/>
          <p14:tracePt t="82639" x="7694613" y="2643188"/>
          <p14:tracePt t="82655" x="7686675" y="2636838"/>
          <p14:tracePt t="82672" x="7680325" y="2636838"/>
          <p14:tracePt t="82689" x="7658100" y="2622550"/>
          <p14:tracePt t="82751" x="7651750" y="2622550"/>
          <p14:tracePt t="82759" x="7643813" y="2622550"/>
          <p14:tracePt t="82767" x="7637463" y="2614613"/>
          <p14:tracePt t="82778" x="7623175" y="2614613"/>
          <p14:tracePt t="82788" x="7615238" y="2608263"/>
          <p14:tracePt t="82831" x="7608888" y="2600325"/>
          <p14:tracePt t="82878" x="7600950" y="2593975"/>
          <p14:tracePt t="82896" x="7594600" y="2586038"/>
          <p14:tracePt t="82928" x="7580313" y="2571750"/>
          <p14:tracePt t="82984" x="7572375" y="2571750"/>
          <p14:tracePt t="83016" x="7551738" y="2565400"/>
          <p14:tracePt t="83031" x="7543800" y="2565400"/>
          <p14:tracePt t="83056" x="7537450" y="2557463"/>
          <p14:tracePt t="83064" x="7529513" y="2551113"/>
          <p14:tracePt t="83072" x="7523163" y="2543175"/>
          <p14:tracePt t="83208" x="7529513" y="2543175"/>
          <p14:tracePt t="83216" x="7572375" y="2543175"/>
          <p14:tracePt t="83224" x="7600950" y="2543175"/>
          <p14:tracePt t="83239" x="7700963" y="2543175"/>
          <p14:tracePt t="83240" x="7758113" y="2543175"/>
          <p14:tracePt t="83240" x="7808913" y="2543175"/>
          <p14:tracePt t="83256" x="7915275" y="2551113"/>
          <p14:tracePt t="83272" x="8008938" y="2557463"/>
          <p14:tracePt t="83289" x="8086725" y="2557463"/>
          <p14:tracePt t="83306" x="8108950" y="2557463"/>
          <p14:tracePt t="83323" x="8129588" y="2557463"/>
          <p14:tracePt t="83339" x="8166100" y="2557463"/>
          <p14:tracePt t="83355" x="8180388" y="2557463"/>
          <p14:tracePt t="83372" x="8201025" y="2557463"/>
          <p14:tracePt t="83389" x="8243888" y="2557463"/>
          <p14:tracePt t="83405" x="8272463" y="2557463"/>
          <p14:tracePt t="83422" x="8315325" y="2543175"/>
          <p14:tracePt t="83438" x="8380413" y="2543175"/>
          <p14:tracePt t="83455" x="8437563" y="2543175"/>
          <p14:tracePt t="83472" x="8486775" y="2543175"/>
          <p14:tracePt t="83488" x="8529638" y="2536825"/>
          <p14:tracePt t="83505" x="8572500" y="2528888"/>
          <p14:tracePt t="83522" x="8601075" y="2528888"/>
          <p14:tracePt t="83539" x="8615363" y="2522538"/>
          <p14:tracePt t="83556" x="8623300" y="2514600"/>
          <p14:tracePt t="83592" x="8629650" y="2508250"/>
          <p14:tracePt t="83600" x="8637588" y="2500313"/>
          <p14:tracePt t="83605" x="8643938" y="2493963"/>
          <p14:tracePt t="83622" x="8658225" y="2479675"/>
          <p14:tracePt t="83638" x="8672513" y="2451100"/>
          <p14:tracePt t="83655" x="8694738" y="2436813"/>
          <p14:tracePt t="83712" x="8701088" y="2422525"/>
          <p14:tracePt t="83719" x="8715375" y="2414588"/>
          <p14:tracePt t="83727" x="8723313" y="2408238"/>
          <p14:tracePt t="83743" x="8723313" y="2400300"/>
          <p14:tracePt t="83752" x="8737600" y="2393950"/>
          <p14:tracePt t="83784" x="8737600" y="2386013"/>
          <p14:tracePt t="83792" x="8737600" y="2357438"/>
          <p14:tracePt t="83806" x="8737600" y="2351088"/>
          <p14:tracePt t="83806" x="8737600" y="2343150"/>
          <p14:tracePt t="83821" x="8723313" y="2328863"/>
          <p14:tracePt t="83838" x="8715375" y="2322513"/>
          <p14:tracePt t="83855" x="8701088" y="2300288"/>
          <p14:tracePt t="83855" x="8680450" y="2293938"/>
          <p14:tracePt t="83872" x="8637588" y="2286000"/>
          <p14:tracePt t="83888" x="8580438" y="2257425"/>
          <p14:tracePt t="83905" x="8523288" y="2257425"/>
          <p14:tracePt t="83921" x="8480425" y="2251075"/>
          <p14:tracePt t="83938" x="8415338" y="2251075"/>
          <p14:tracePt t="83954" x="8394700" y="2251075"/>
          <p14:tracePt t="83972" x="8343900" y="2251075"/>
          <p14:tracePt t="83987" x="8301038" y="2251075"/>
          <p14:tracePt t="84005" x="8201025" y="2251075"/>
          <p14:tracePt t="84021" x="8094663" y="2251075"/>
          <p14:tracePt t="84038" x="7986713" y="2251075"/>
          <p14:tracePt t="84054" x="7915275" y="2251075"/>
          <p14:tracePt t="84071" x="7872413" y="2251075"/>
          <p14:tracePt t="84088" x="7866063" y="2251075"/>
          <p14:tracePt t="84105" x="7843838" y="2251075"/>
          <p14:tracePt t="84121" x="7800975" y="2251075"/>
          <p14:tracePt t="84137" x="7743825" y="2251075"/>
          <p14:tracePt t="84154" x="7680325" y="2251075"/>
          <p14:tracePt t="84171" x="7608888" y="2271713"/>
          <p14:tracePt t="84187" x="7551738" y="2279650"/>
          <p14:tracePt t="84205" x="7523163" y="2286000"/>
          <p14:tracePt t="84221" x="7480300" y="2286000"/>
          <p14:tracePt t="84239" x="7443788" y="2308225"/>
          <p14:tracePt t="84254" x="7437438" y="2308225"/>
          <p14:tracePt t="84271" x="7423150" y="2308225"/>
          <p14:tracePt t="84287" x="7394575" y="2314575"/>
          <p14:tracePt t="84327" x="7386638" y="2314575"/>
          <p14:tracePt t="84331" x="7380288" y="2322513"/>
          <p14:tracePt t="84337" x="7372350" y="2328863"/>
          <p14:tracePt t="84439" x="7366000" y="2336800"/>
          <p14:tracePt t="84624" x="7366000" y="2343150"/>
          <p14:tracePt t="84628" x="7366000" y="2351088"/>
          <p14:tracePt t="85560" x="7366000" y="2357438"/>
          <p14:tracePt t="85671" x="7372350" y="2357438"/>
          <p14:tracePt t="85752" x="7380288" y="2357438"/>
          <p14:tracePt t="85792" x="7386638" y="2357438"/>
          <p14:tracePt t="86304" x="7394575" y="2357438"/>
          <p14:tracePt t="86472" x="7408863" y="2357438"/>
          <p14:tracePt t="86480" x="7415213" y="2365375"/>
          <p14:tracePt t="86648" x="7437438" y="2379663"/>
          <p14:tracePt t="86680" x="7437438" y="2386013"/>
          <p14:tracePt t="86689" x="7437438" y="2400300"/>
          <p14:tracePt t="86720" x="7437438" y="2414588"/>
          <p14:tracePt t="86888" x="7437438" y="2422525"/>
          <p14:tracePt t="86895" x="7429500" y="2436813"/>
          <p14:tracePt t="86903" x="7423150" y="2443163"/>
          <p14:tracePt t="86917" x="7423150" y="2457450"/>
          <p14:tracePt t="86933" x="7423150" y="2465388"/>
          <p14:tracePt t="87344" x="7423150" y="2471738"/>
          <p14:tracePt t="90136" x="7429500" y="2471738"/>
          <p14:tracePt t="97648" x="7451725" y="2471738"/>
          <p14:tracePt t="97760" x="7458075" y="2471738"/>
          <p14:tracePt t="98504" x="7466013" y="2471738"/>
          <p14:tracePt t="98824" x="7472363" y="2479675"/>
          <p14:tracePt t="98872" x="7480300" y="2486025"/>
          <p14:tracePt t="98880" x="7486650" y="2493963"/>
          <p14:tracePt t="98884" x="7494588" y="2500313"/>
          <p14:tracePt t="98936" x="7500938" y="2508250"/>
          <p14:tracePt t="98952" x="7508875" y="2514600"/>
          <p14:tracePt t="98968" x="7523163" y="2536825"/>
          <p14:tracePt t="98976" x="7543800" y="2543175"/>
          <p14:tracePt t="98984" x="7580313" y="2557463"/>
          <p14:tracePt t="99032" x="7586663" y="2565400"/>
          <p14:tracePt t="99040" x="7594600" y="2586038"/>
          <p14:tracePt t="99056" x="7600950" y="2600325"/>
          <p14:tracePt t="99067" x="7600950" y="2608263"/>
          <p14:tracePt t="99072" x="7615238" y="2622550"/>
          <p14:tracePt t="99082" x="7623175" y="2628900"/>
          <p14:tracePt t="99099" x="7629525" y="2651125"/>
          <p14:tracePt t="99152" x="7629525" y="2657475"/>
          <p14:tracePt t="99160" x="7629525" y="2665413"/>
          <p14:tracePt t="99168" x="7637463" y="2671763"/>
          <p14:tracePt t="99176" x="7637463" y="2686050"/>
          <p14:tracePt t="99182" x="7637463" y="2700338"/>
          <p14:tracePt t="99199" x="7637463" y="2736850"/>
          <p14:tracePt t="99216" x="7637463" y="2743200"/>
          <p14:tracePt t="99256" x="7637463" y="2751138"/>
          <p14:tracePt t="99272" x="7637463" y="2765425"/>
          <p14:tracePt t="99287" x="7637463" y="2771775"/>
          <p14:tracePt t="99299" x="7637463" y="2786063"/>
          <p14:tracePt t="99299" x="7637463" y="2814638"/>
          <p14:tracePt t="99317" x="7637463" y="2822575"/>
          <p14:tracePt t="99333" x="7637463" y="2828925"/>
          <p14:tracePt t="99350" x="7637463" y="2843213"/>
          <p14:tracePt t="99365" x="7637463" y="2857500"/>
          <p14:tracePt t="99383" x="7666038" y="2894013"/>
          <p14:tracePt t="99399" x="7686675" y="2936875"/>
          <p14:tracePt t="99417" x="7737475" y="3000375"/>
          <p14:tracePt t="99432" x="7758113" y="3036888"/>
          <p14:tracePt t="99449" x="7766050" y="3043238"/>
          <p14:tracePt t="99466" x="7794625" y="3065463"/>
          <p14:tracePt t="99483" x="7808913" y="3094038"/>
          <p14:tracePt t="99499" x="7829550" y="3114675"/>
          <p14:tracePt t="99516" x="7843838" y="3128963"/>
          <p14:tracePt t="99532" x="7866063" y="3165475"/>
          <p14:tracePt t="99549" x="7886700" y="3194050"/>
          <p14:tracePt t="99565" x="7900988" y="3200400"/>
          <p14:tracePt t="99582" x="7915275" y="3208338"/>
          <p14:tracePt t="99598" x="7923213" y="3214688"/>
          <p14:tracePt t="99615" x="7929563" y="3214688"/>
          <p14:tracePt t="99632" x="7958138" y="3236913"/>
          <p14:tracePt t="99649" x="7986713" y="3236913"/>
          <p14:tracePt t="99665" x="8001000" y="3236913"/>
          <p14:tracePt t="99682" x="8037513" y="3236913"/>
          <p14:tracePt t="99698" x="8080375" y="3236913"/>
          <p14:tracePt t="99715" x="8101013" y="3236913"/>
          <p14:tracePt t="99732" x="8137525" y="3236913"/>
          <p14:tracePt t="99748" x="8180388" y="3236913"/>
          <p14:tracePt t="99765" x="8201025" y="3236913"/>
          <p14:tracePt t="99782" x="8215313" y="3228975"/>
          <p14:tracePt t="99798" x="8229600" y="3228975"/>
          <p14:tracePt t="99798" x="8237538" y="3228975"/>
          <p14:tracePt t="99817" x="8251825" y="3222625"/>
          <p14:tracePt t="99831" x="8280400" y="3200400"/>
          <p14:tracePt t="99849" x="8308975" y="3194050"/>
          <p14:tracePt t="99865" x="8315325" y="3186113"/>
          <p14:tracePt t="99882" x="8323263" y="3179763"/>
          <p14:tracePt t="99936" x="8329613" y="3171825"/>
          <p14:tracePt t="99943" x="8329613" y="3165475"/>
          <p14:tracePt t="99952" x="8329613" y="3151188"/>
          <p14:tracePt t="99960" x="8329613" y="3136900"/>
          <p14:tracePt t="99968" x="8323263" y="3094038"/>
          <p14:tracePt t="99982" x="8315325" y="3079750"/>
          <p14:tracePt t="99998" x="8308975" y="3036888"/>
          <p14:tracePt t="99998" x="8301038" y="3028950"/>
          <p14:tracePt t="100016" x="8266113" y="2994025"/>
          <p14:tracePt t="100031" x="8258175" y="2986088"/>
          <p14:tracePt t="100049" x="8251825" y="2979738"/>
          <p14:tracePt t="100065" x="8229600" y="2971800"/>
          <p14:tracePt t="100082" x="8215313" y="2951163"/>
          <p14:tracePt t="100098" x="8201025" y="2936875"/>
          <p14:tracePt t="100144" x="8194675" y="2936875"/>
          <p14:tracePt t="100152" x="8186738" y="2928938"/>
          <p14:tracePt t="100168" x="8172450" y="2908300"/>
          <p14:tracePt t="100200" x="8151813" y="2900363"/>
          <p14:tracePt t="100207" x="8123238" y="2894013"/>
          <p14:tracePt t="100215" x="8108950" y="2886075"/>
          <p14:tracePt t="100224" x="8080375" y="2871788"/>
          <p14:tracePt t="100232" x="8023225" y="2865438"/>
          <p14:tracePt t="100248" x="7986713" y="2865438"/>
          <p14:tracePt t="100264" x="7951788" y="2865438"/>
          <p14:tracePt t="100281" x="7937500" y="2865438"/>
          <p14:tracePt t="100299" x="7923213" y="2865438"/>
          <p14:tracePt t="100315" x="7915275" y="2865438"/>
          <p14:tracePt t="100360" x="7908925" y="2865438"/>
          <p14:tracePt t="100392" x="7900988" y="2865438"/>
          <p14:tracePt t="100400" x="7886700" y="2865438"/>
          <p14:tracePt t="100404" x="7880350" y="2865438"/>
          <p14:tracePt t="100414" x="7872413" y="2865438"/>
          <p14:tracePt t="100431" x="7843838" y="2865438"/>
          <p14:tracePt t="100448" x="7829550" y="2865438"/>
          <p14:tracePt t="100512" x="7823200" y="2871788"/>
          <p14:tracePt t="100543" x="7823200" y="2879725"/>
          <p14:tracePt t="100552" x="7823200" y="2894013"/>
          <p14:tracePt t="100559" x="7823200" y="2900363"/>
          <p14:tracePt t="100566" x="7823200" y="2936875"/>
          <p14:tracePt t="100580" x="7823200" y="2951163"/>
          <p14:tracePt t="100597" x="7823200" y="2957513"/>
          <p14:tracePt t="100614" x="7823200" y="2979738"/>
          <p14:tracePt t="100630" x="7823200" y="2986088"/>
          <p14:tracePt t="100647" x="7829550" y="3008313"/>
          <p14:tracePt t="100664" x="7829550" y="3014663"/>
          <p14:tracePt t="100680" x="7837488" y="3028950"/>
          <p14:tracePt t="100697" x="7843838" y="3043238"/>
          <p14:tracePt t="100744" x="7843838" y="3051175"/>
          <p14:tracePt t="100776" x="7851775" y="3057525"/>
          <p14:tracePt t="100792" x="7858125" y="3065463"/>
          <p14:tracePt t="100840" x="7866063" y="3065463"/>
          <p14:tracePt t="100856" x="7880350" y="3065463"/>
          <p14:tracePt t="100864" x="7886700" y="3071813"/>
          <p14:tracePt t="100896" x="7900988" y="3071813"/>
          <p14:tracePt t="100904" x="7908925" y="3071813"/>
          <p14:tracePt t="100911" x="7915275" y="3071813"/>
          <p14:tracePt t="100930" x="7923213" y="3071813"/>
          <p14:tracePt t="100931" x="7937500" y="3071813"/>
          <p14:tracePt t="100946" x="7951788" y="3071813"/>
          <p14:tracePt t="100992" x="7958138" y="3071813"/>
          <p14:tracePt t="101024" x="7972425" y="3071813"/>
          <p14:tracePt t="101032" x="7980363" y="3071813"/>
          <p14:tracePt t="101032" x="7986713" y="3071813"/>
          <p14:tracePt t="101088" x="7994650" y="3071813"/>
          <p14:tracePt t="101095" x="8008938" y="3071813"/>
          <p14:tracePt t="101097" x="8015288" y="3071813"/>
          <p14:tracePt t="101114" x="8029575" y="3065463"/>
          <p14:tracePt t="101159" x="8037513" y="3057525"/>
          <p14:tracePt t="101168" x="8043863" y="3051175"/>
          <p14:tracePt t="101184" x="8058150" y="3028950"/>
          <p14:tracePt t="101200" x="8066088" y="3022600"/>
          <p14:tracePt t="101216" x="8072438" y="3014663"/>
          <p14:tracePt t="101256" x="8080375" y="3008313"/>
          <p14:tracePt t="101272" x="8080375" y="2994025"/>
          <p14:tracePt t="101280" x="8086725" y="2979738"/>
          <p14:tracePt t="101291" x="8094663" y="2971800"/>
          <p14:tracePt t="101336" x="8101013" y="2965450"/>
          <p14:tracePt t="101344" x="8101013" y="2957513"/>
          <p14:tracePt t="101355" x="8101013" y="2951163"/>
          <p14:tracePt t="101363" x="8101013" y="2943225"/>
          <p14:tracePt t="101407" x="8101013" y="2936875"/>
          <p14:tracePt t="101536" x="8101013" y="2928938"/>
          <p14:tracePt t="101576" x="8101013" y="2922588"/>
          <p14:tracePt t="101584" x="8094663" y="2914650"/>
          <p14:tracePt t="101648" x="8086725" y="2914650"/>
          <p14:tracePt t="101651" x="8072438" y="2914650"/>
          <p14:tracePt t="101672" x="8066088" y="2914650"/>
          <p14:tracePt t="101688" x="8058150" y="2914650"/>
          <p14:tracePt t="101704" x="8043863" y="2914650"/>
          <p14:tracePt t="101723" x="8023225" y="2914650"/>
          <p14:tracePt t="101724" x="8015288" y="2914650"/>
          <p14:tracePt t="101728" x="7994650" y="2922588"/>
          <p14:tracePt t="101745" x="7986713" y="2922588"/>
          <p14:tracePt t="101840" x="7980363" y="2928938"/>
          <p14:tracePt t="101896" x="7972425" y="2928938"/>
          <p14:tracePt t="101944" x="7958138" y="2928938"/>
          <p14:tracePt t="101952" x="7937500" y="2943225"/>
          <p14:tracePt t="101984" x="7929563" y="2951163"/>
          <p14:tracePt t="102016" x="7929563" y="2957513"/>
          <p14:tracePt t="102024" x="7923213" y="2965450"/>
          <p14:tracePt t="102080" x="7923213" y="2971800"/>
          <p14:tracePt t="102087" x="7923213" y="2986088"/>
          <p14:tracePt t="102096" x="7923213" y="2994025"/>
          <p14:tracePt t="102104" x="7923213" y="3014663"/>
          <p14:tracePt t="102117" x="7923213" y="3022600"/>
          <p14:tracePt t="102128" x="7923213" y="3028950"/>
          <p14:tracePt t="102145" x="7923213" y="3036888"/>
          <p14:tracePt t="102162" x="7923213" y="3065463"/>
          <p14:tracePt t="102178" x="7923213" y="3071813"/>
          <p14:tracePt t="102195" x="7923213" y="3086100"/>
          <p14:tracePt t="102212" x="7923213" y="3094038"/>
          <p14:tracePt t="102228" x="7923213" y="3100388"/>
          <p14:tracePt t="102245" x="7923213" y="3122613"/>
          <p14:tracePt t="102262" x="7929563" y="3136900"/>
          <p14:tracePt t="102278" x="7937500" y="3136900"/>
          <p14:tracePt t="102320" x="7943850" y="3143250"/>
          <p14:tracePt t="102351" x="7951788" y="3143250"/>
          <p14:tracePt t="102367" x="7972425" y="3143250"/>
          <p14:tracePt t="102378" x="7980363" y="3143250"/>
          <p14:tracePt t="102382" x="7986713" y="3151188"/>
          <p14:tracePt t="102395" x="7994650" y="3151188"/>
          <p14:tracePt t="102411" x="8015288" y="3151188"/>
          <p14:tracePt t="102428" x="8043863" y="3151188"/>
          <p14:tracePt t="102444" x="8051800" y="3151188"/>
          <p14:tracePt t="102461" x="8066088" y="3151188"/>
          <p14:tracePt t="102477" x="8086725" y="3151188"/>
          <p14:tracePt t="102495" x="8094663" y="3151188"/>
          <p14:tracePt t="102510" x="8123238" y="3151188"/>
          <p14:tracePt t="102529" x="8129588" y="3151188"/>
          <p14:tracePt t="102544" x="8137525" y="3151188"/>
          <p14:tracePt t="102592" x="8143875" y="3151188"/>
          <p14:tracePt t="102608" x="8158163" y="3151188"/>
          <p14:tracePt t="102641" x="8166100" y="3151188"/>
          <p14:tracePt t="102648" x="8172450" y="3143250"/>
          <p14:tracePt t="102664" x="8180388" y="3136900"/>
          <p14:tracePt t="102679" x="8180388" y="3128963"/>
          <p14:tracePt t="102680" x="8180388" y="3108325"/>
          <p14:tracePt t="102695" x="8180388" y="3100388"/>
          <p14:tracePt t="102711" x="8180388" y="3094038"/>
          <p14:tracePt t="102728" x="8180388" y="3086100"/>
          <p14:tracePt t="102744" x="8180388" y="3065463"/>
          <p14:tracePt t="102761" x="8180388" y="3057525"/>
          <p14:tracePt t="102777" x="8172450" y="3036888"/>
          <p14:tracePt t="102795" x="8158163" y="3014663"/>
          <p14:tracePt t="102812" x="8151813" y="3008313"/>
          <p14:tracePt t="102828" x="8129588" y="2986088"/>
          <p14:tracePt t="102845" x="8115300" y="2979738"/>
          <p14:tracePt t="102861" x="8108950" y="2971800"/>
          <p14:tracePt t="102878" x="8094663" y="2951163"/>
          <p14:tracePt t="102894" x="8086725" y="2943225"/>
          <p14:tracePt t="102928" x="8080375" y="2936875"/>
          <p14:tracePt t="102928" x="8058150" y="2922588"/>
          <p14:tracePt t="102945" x="8043863" y="2900363"/>
          <p14:tracePt t="102960" x="8029575" y="2894013"/>
          <p14:tracePt t="102978" x="8023225" y="2886075"/>
          <p14:tracePt t="102994" x="8015288" y="2886075"/>
          <p14:tracePt t="103011" x="8008938" y="2886075"/>
          <p14:tracePt t="103027" x="7994650" y="2886075"/>
          <p14:tracePt t="103045" x="7972425" y="2886075"/>
          <p14:tracePt t="103061" x="7966075" y="2886075"/>
          <p14:tracePt t="103078" x="7951788" y="2886075"/>
          <p14:tracePt t="103152" x="7943850" y="2886075"/>
          <p14:tracePt t="103183" x="7937500" y="2886075"/>
          <p14:tracePt t="103191" x="7915275" y="2886075"/>
          <p14:tracePt t="103206" x="7894638" y="2894013"/>
          <p14:tracePt t="103210" x="7894638" y="2900363"/>
          <p14:tracePt t="103227" x="7894638" y="2908300"/>
          <p14:tracePt t="103243" x="7894638" y="2914650"/>
          <p14:tracePt t="103260" x="7894638" y="2922588"/>
          <p14:tracePt t="103277" x="7894638" y="2943225"/>
          <p14:tracePt t="103294" x="7894638" y="2951163"/>
          <p14:tracePt t="103311" x="7894638" y="2957513"/>
          <p14:tracePt t="103327" x="7894638" y="2986088"/>
          <p14:tracePt t="103344" x="7894638" y="2994025"/>
          <p14:tracePt t="103360" x="7894638" y="3022600"/>
          <p14:tracePt t="103400" x="7900988" y="3028950"/>
          <p14:tracePt t="103432" x="7908925" y="3036888"/>
          <p14:tracePt t="103447" x="7908925" y="3051175"/>
          <p14:tracePt t="103456" x="7915275" y="3057525"/>
          <p14:tracePt t="103496" x="7923213" y="3065463"/>
          <p14:tracePt t="103559" x="7929563" y="3065463"/>
          <p14:tracePt t="103600" x="7937500" y="3065463"/>
          <p14:tracePt t="103616" x="7943850" y="3065463"/>
          <p14:tracePt t="103664" x="7966075" y="3065463"/>
          <p14:tracePt t="103680" x="7972425" y="3065463"/>
          <p14:tracePt t="103727" x="7980363" y="3065463"/>
          <p14:tracePt t="103730" x="7986713" y="3071813"/>
          <p14:tracePt t="103791" x="7994650" y="3079750"/>
          <p14:tracePt t="103800" x="8001000" y="3079750"/>
          <p14:tracePt t="103816" x="8008938" y="3079750"/>
          <p14:tracePt t="103824" x="8023225" y="3086100"/>
          <p14:tracePt t="103832" x="8043863" y="3094038"/>
          <p14:tracePt t="103843" x="8058150" y="3100388"/>
          <p14:tracePt t="103859" x="8086725" y="3108325"/>
          <p14:tracePt t="103876" x="8101013" y="3108325"/>
          <p14:tracePt t="103893" x="8115300" y="3108325"/>
          <p14:tracePt t="103910" x="8123238" y="3108325"/>
          <p14:tracePt t="103926" x="8137525" y="3108325"/>
          <p14:tracePt t="103943" x="8151813" y="3108325"/>
          <p14:tracePt t="103959" x="8158163" y="3108325"/>
          <p14:tracePt t="104023" x="8166100" y="3108325"/>
          <p14:tracePt t="104031" x="8172450" y="3108325"/>
          <p14:tracePt t="104048" x="8201025" y="3108325"/>
          <p14:tracePt t="104056" x="8201025" y="3100388"/>
          <p14:tracePt t="104064" x="8201025" y="3094038"/>
          <p14:tracePt t="104075" x="8201025" y="3086100"/>
          <p14:tracePt t="104128" x="8201025" y="3071813"/>
          <p14:tracePt t="104144" x="8201025" y="3065463"/>
          <p14:tracePt t="104152" x="8201025" y="3057525"/>
          <p14:tracePt t="104160" x="8201025" y="3051175"/>
          <p14:tracePt t="104164" x="8201025" y="3014663"/>
          <p14:tracePt t="104176" x="8201025" y="3008313"/>
          <p14:tracePt t="104192" x="8186738" y="2979738"/>
          <p14:tracePt t="104208" x="8172450" y="2943225"/>
          <p14:tracePt t="104225" x="8166100" y="2943225"/>
          <p14:tracePt t="104241" x="8158163" y="2936875"/>
          <p14:tracePt t="104294" x="8151813" y="2928938"/>
          <p14:tracePt t="104312" x="8137525" y="2928938"/>
          <p14:tracePt t="104329" x="8129588" y="2922588"/>
          <p14:tracePt t="104359" x="8115300" y="2914650"/>
          <p14:tracePt t="104375" x="8108950" y="2908300"/>
          <p14:tracePt t="104416" x="8101013" y="2908300"/>
          <p14:tracePt t="104424" x="8094663" y="2900363"/>
          <p14:tracePt t="104952" x="8086725" y="2900363"/>
          <p14:tracePt t="104956" x="8080375" y="2900363"/>
          <p14:tracePt t="104980" x="0" y="0"/>
        </p14:tracePtLst>
        <p14:tracePtLst>
          <p14:tracePt t="105716" x="608013" y="4894263"/>
          <p14:tracePt t="105904" x="614363" y="4894263"/>
          <p14:tracePt t="105912" x="657225" y="4872038"/>
          <p14:tracePt t="105913" x="736600" y="4843463"/>
          <p14:tracePt t="105923" x="836613" y="4779963"/>
          <p14:tracePt t="105939" x="942975" y="4722813"/>
          <p14:tracePt t="105957" x="1050925" y="4622800"/>
          <p14:tracePt t="105972" x="1157288" y="4514850"/>
          <p14:tracePt t="105990" x="1265238" y="4400550"/>
          <p14:tracePt t="106006" x="1408113" y="4271963"/>
          <p14:tracePt t="106023" x="1679575" y="4071938"/>
          <p14:tracePt t="106040" x="1822450" y="3943350"/>
          <p14:tracePt t="106056" x="1957388" y="3857625"/>
          <p14:tracePt t="106072" x="2093913" y="3771900"/>
          <p14:tracePt t="106089" x="2128838" y="3743325"/>
          <p14:tracePt t="106106" x="2157413" y="3722688"/>
          <p14:tracePt t="106122" x="2179638" y="3708400"/>
          <p14:tracePt t="106139" x="2236788" y="3657600"/>
          <p14:tracePt t="106156" x="2422525" y="3565525"/>
          <p14:tracePt t="106173" x="2628900" y="3443288"/>
          <p14:tracePt t="106189" x="2808288" y="3379788"/>
          <p14:tracePt t="106206" x="2928938" y="3336925"/>
          <p14:tracePt t="106206" x="2943225" y="3322638"/>
          <p14:tracePt t="106224" x="2971800" y="3322638"/>
          <p14:tracePt t="106239" x="3014663" y="3294063"/>
          <p14:tracePt t="106256" x="3036888" y="3294063"/>
          <p14:tracePt t="106272" x="3057525" y="3286125"/>
          <p14:tracePt t="106289" x="3100388" y="3279775"/>
          <p14:tracePt t="106306" x="3122613" y="3265488"/>
          <p14:tracePt t="106322" x="3179763" y="3251200"/>
          <p14:tracePt t="106339" x="3251200" y="3236913"/>
          <p14:tracePt t="106355" x="3343275" y="3200400"/>
          <p14:tracePt t="106373" x="3414713" y="3194050"/>
          <p14:tracePt t="106389" x="3429000" y="3194050"/>
          <p14:tracePt t="106447" x="3436938" y="3194050"/>
          <p14:tracePt t="106456" x="3443288" y="3194050"/>
          <p14:tracePt t="106464" x="3471863" y="3194050"/>
          <p14:tracePt t="106472" x="3494088" y="3194050"/>
          <p14:tracePt t="106489" x="3522663" y="3208338"/>
          <p14:tracePt t="106505" x="3551238" y="3214688"/>
          <p14:tracePt t="106522" x="3557588" y="3222625"/>
          <p14:tracePt t="106568" x="3565525" y="3222625"/>
          <p14:tracePt t="106621" x="3571875" y="3228975"/>
          <p14:tracePt t="106680" x="3557588" y="3251200"/>
          <p14:tracePt t="106688" x="3494088" y="3257550"/>
          <p14:tracePt t="106696" x="3465513" y="3257550"/>
          <p14:tracePt t="106704" x="3436938" y="3271838"/>
          <p14:tracePt t="106708" x="3371850" y="3286125"/>
          <p14:tracePt t="106722" x="3314700" y="3286125"/>
          <p14:tracePt t="106739" x="3271838" y="3300413"/>
          <p14:tracePt t="106755" x="3236913" y="3300413"/>
          <p14:tracePt t="106772" x="3222625" y="3308350"/>
          <p14:tracePt t="106788" x="3200400" y="3308350"/>
          <p14:tracePt t="106806" x="3179763" y="3308350"/>
          <p14:tracePt t="106821" x="3157538" y="3308350"/>
          <p14:tracePt t="106838" x="3136900" y="3314700"/>
          <p14:tracePt t="106880" x="3108325" y="3314700"/>
          <p14:tracePt t="106887" x="3094038" y="3314700"/>
          <p14:tracePt t="106896" x="3043238" y="3336925"/>
          <p14:tracePt t="106905" x="2979738" y="3343275"/>
          <p14:tracePt t="106921" x="2914650" y="3343275"/>
          <p14:tracePt t="106938" x="2836863" y="3343275"/>
          <p14:tracePt t="106954" x="2771775" y="3343275"/>
          <p14:tracePt t="106972" x="2714625" y="3343275"/>
          <p14:tracePt t="106988" x="2651125" y="3343275"/>
          <p14:tracePt t="107005" x="2608263" y="3343275"/>
          <p14:tracePt t="107021" x="2543175" y="3351213"/>
          <p14:tracePt t="107038" x="2522538" y="3351213"/>
          <p14:tracePt t="107054" x="2465388" y="3351213"/>
          <p14:tracePt t="107071" x="2436813" y="3351213"/>
          <p14:tracePt t="107087" x="2414588" y="3351213"/>
          <p14:tracePt t="107105" x="2379663" y="3351213"/>
          <p14:tracePt t="107121" x="2336800" y="3351213"/>
          <p14:tracePt t="107138" x="2279650" y="3365500"/>
          <p14:tracePt t="107155" x="2236788" y="3379788"/>
          <p14:tracePt t="107171" x="2200275" y="3379788"/>
          <p14:tracePt t="107187" x="2157413" y="3379788"/>
          <p14:tracePt t="107205" x="2128838" y="3379788"/>
          <p14:tracePt t="107221" x="2079625" y="3379788"/>
          <p14:tracePt t="107238" x="2036763" y="3379788"/>
          <p14:tracePt t="107254" x="2008188" y="3379788"/>
          <p14:tracePt t="107254" x="2000250" y="3379788"/>
          <p14:tracePt t="107272" x="1957388" y="3379788"/>
          <p14:tracePt t="107288" x="1914525" y="3379788"/>
          <p14:tracePt t="107306" x="1843088" y="3379788"/>
          <p14:tracePt t="107321" x="1708150" y="3379788"/>
          <p14:tracePt t="107339" x="1536700" y="3379788"/>
          <p14:tracePt t="107355" x="1314450" y="3379788"/>
          <p14:tracePt t="107371" x="1108075" y="3379788"/>
          <p14:tracePt t="107387" x="914400" y="3379788"/>
          <p14:tracePt t="107404" x="757238" y="3365500"/>
          <p14:tracePt t="107420" x="600075" y="3365500"/>
          <p14:tracePt t="107439" x="457200" y="3365500"/>
          <p14:tracePt t="107454" x="350838" y="3357563"/>
          <p14:tracePt t="107471" x="307975" y="3357563"/>
          <p14:tracePt t="107487" x="200025" y="3336925"/>
          <p14:tracePt t="107505" x="142875" y="3336925"/>
          <p14:tracePt t="107520" x="100013" y="3336925"/>
          <p14:tracePt t="107538" x="57150" y="3336925"/>
          <p14:tracePt t="107553" x="50800" y="3336925"/>
          <p14:tracePt t="107672" x="42863" y="3328988"/>
          <p14:tracePt t="107703" x="50800" y="3328988"/>
          <p14:tracePt t="107712" x="79375" y="3322638"/>
          <p14:tracePt t="107722" x="107950" y="3322638"/>
          <p14:tracePt t="107728" x="136525" y="3322638"/>
          <p14:tracePt t="107737" x="165100" y="3308350"/>
          <p14:tracePt t="107753" x="200025" y="3308350"/>
          <p14:tracePt t="107771" x="293688" y="3308350"/>
          <p14:tracePt t="107787" x="371475" y="3308350"/>
          <p14:tracePt t="107805" x="428625" y="3308350"/>
          <p14:tracePt t="107820" x="442913" y="3308350"/>
          <p14:tracePt t="107872" x="457200" y="3308350"/>
          <p14:tracePt t="107880" x="465138" y="3308350"/>
          <p14:tracePt t="107888" x="479425" y="3308350"/>
          <p14:tracePt t="107894" x="522288" y="3308350"/>
          <p14:tracePt t="107903" x="565150" y="3308350"/>
          <p14:tracePt t="107920" x="614363" y="3308350"/>
          <p14:tracePt t="107937" x="657225" y="3308350"/>
          <p14:tracePt t="107954" x="685800" y="3308350"/>
          <p14:tracePt t="107970" x="736600" y="3308350"/>
          <p14:tracePt t="107987" x="757238" y="3308350"/>
          <p14:tracePt t="108004" x="765175" y="3308350"/>
          <p14:tracePt t="108020" x="779463" y="3308350"/>
          <p14:tracePt t="108037" x="808038" y="3308350"/>
          <p14:tracePt t="108053" x="857250" y="3308350"/>
          <p14:tracePt t="108071" x="908050" y="3308350"/>
          <p14:tracePt t="108087" x="957263" y="3308350"/>
          <p14:tracePt t="108087" x="971550" y="3308350"/>
          <p14:tracePt t="108105" x="985838" y="3308350"/>
          <p14:tracePt t="108192" x="993775" y="3308350"/>
          <p14:tracePt t="108200" x="1008063" y="3308350"/>
          <p14:tracePt t="108208" x="1022350" y="3308350"/>
          <p14:tracePt t="108215" x="1028700" y="3308350"/>
          <p14:tracePt t="108223" x="1065213" y="3308350"/>
          <p14:tracePt t="108236" x="1093788" y="3308350"/>
          <p14:tracePt t="108296" x="1100138" y="3308350"/>
          <p14:tracePt t="108304" x="1108075" y="3308350"/>
          <p14:tracePt t="108312" x="1128713" y="3308350"/>
          <p14:tracePt t="108320" x="1165225" y="3308350"/>
          <p14:tracePt t="108336" x="1179513" y="3308350"/>
          <p14:tracePt t="108353" x="1214438" y="3308350"/>
          <p14:tracePt t="108370" x="1228725" y="3308350"/>
          <p14:tracePt t="108386" x="1257300" y="3308350"/>
          <p14:tracePt t="108403" x="1293813" y="3308350"/>
          <p14:tracePt t="108419" x="1322388" y="3308350"/>
          <p14:tracePt t="108436" x="1365250" y="3308350"/>
          <p14:tracePt t="108452" x="1371600" y="3308350"/>
          <p14:tracePt t="108469" x="1385888" y="3308350"/>
          <p14:tracePt t="108486" x="1422400" y="3308350"/>
          <p14:tracePt t="108502" x="1450975" y="3308350"/>
          <p14:tracePt t="108519" x="1536700" y="3308350"/>
          <p14:tracePt t="108536" x="1557338" y="3308350"/>
          <p14:tracePt t="108552" x="1593850" y="3308350"/>
          <p14:tracePt t="108569" x="1622425" y="3308350"/>
          <p14:tracePt t="108586" x="1657350" y="3308350"/>
          <p14:tracePt t="108603" x="1700213" y="3308350"/>
          <p14:tracePt t="108620" x="1757363" y="3308350"/>
          <p14:tracePt t="108636" x="1800225" y="3308350"/>
          <p14:tracePt t="108652" x="1851025" y="3308350"/>
          <p14:tracePt t="108669" x="1879600" y="3308350"/>
          <p14:tracePt t="108686" x="1922463" y="3308350"/>
          <p14:tracePt t="108703" x="1965325" y="3308350"/>
          <p14:tracePt t="108719" x="2000250" y="3308350"/>
          <p14:tracePt t="108736" x="2043113" y="3308350"/>
          <p14:tracePt t="108753" x="2093913" y="3314700"/>
          <p14:tracePt t="108768" x="2143125" y="3314700"/>
          <p14:tracePt t="108786" x="2200275" y="3336925"/>
          <p14:tracePt t="108802" x="2236788" y="3336925"/>
          <p14:tracePt t="108819" x="2279650" y="3336925"/>
          <p14:tracePt t="108835" x="2322513" y="3336925"/>
          <p14:tracePt t="108852" x="2365375" y="3336925"/>
          <p14:tracePt t="108869" x="2422525" y="3336925"/>
          <p14:tracePt t="108886" x="2465388" y="3336925"/>
          <p14:tracePt t="108902" x="2508250" y="3336925"/>
          <p14:tracePt t="108919" x="2543175" y="3336925"/>
          <p14:tracePt t="108935" x="2586038" y="3336925"/>
          <p14:tracePt t="108953" x="2614613" y="3336925"/>
          <p14:tracePt t="108969" x="2622550" y="3336925"/>
          <p14:tracePt t="108986" x="2628900" y="3336925"/>
          <p14:tracePt t="109120" x="2636838" y="3328988"/>
          <p14:tracePt t="109168" x="2614613" y="3328988"/>
          <p14:tracePt t="109176" x="2579688" y="3336925"/>
          <p14:tracePt t="109179" x="2557463" y="3343275"/>
          <p14:tracePt t="109186" x="2493963" y="3351213"/>
          <p14:tracePt t="109201" x="2414588" y="3386138"/>
          <p14:tracePt t="109219" x="2343150" y="3386138"/>
          <p14:tracePt t="109235" x="2322513" y="3394075"/>
          <p14:tracePt t="109252" x="2286000" y="3394075"/>
          <p14:tracePt t="109268" x="2279650" y="3394075"/>
          <p14:tracePt t="109285" x="2265363" y="3394075"/>
          <p14:tracePt t="109301" x="2251075" y="3394075"/>
          <p14:tracePt t="109319" x="2243138" y="3394075"/>
          <p14:tracePt t="109335" x="2214563" y="3394075"/>
          <p14:tracePt t="109352" x="2185988" y="3394075"/>
          <p14:tracePt t="109368" x="2179638" y="3394075"/>
          <p14:tracePt t="109385" x="2157413" y="3394075"/>
          <p14:tracePt t="109401" x="2136775" y="3394075"/>
          <p14:tracePt t="109419" x="2128838" y="3394075"/>
          <p14:tracePt t="109435" x="2085975" y="3394075"/>
          <p14:tracePt t="109451" x="2051050" y="3394075"/>
          <p14:tracePt t="109468" x="2028825" y="3394075"/>
          <p14:tracePt t="109485" x="2008188" y="3394075"/>
          <p14:tracePt t="109500" x="1965325" y="3394075"/>
          <p14:tracePt t="109519" x="1922463" y="3386138"/>
          <p14:tracePt t="109535" x="1857375" y="3371850"/>
          <p14:tracePt t="109551" x="1836738" y="3371850"/>
          <p14:tracePt t="109567" x="1808163" y="3371850"/>
          <p14:tracePt t="109696" x="1800225" y="3365500"/>
          <p14:tracePt t="109709" x="1800225" y="3357563"/>
          <p14:tracePt t="109709" x="1800225" y="3351213"/>
          <p14:tracePt t="109718" x="1800225" y="3336925"/>
          <p14:tracePt t="109733" x="1800225" y="3314700"/>
          <p14:tracePt t="109733" x="1800225" y="3308350"/>
          <p14:tracePt t="109752" x="1800225" y="3300413"/>
          <p14:tracePt t="109767" x="1828800" y="3271838"/>
          <p14:tracePt t="109785" x="1843088" y="3257550"/>
          <p14:tracePt t="109801" x="1857375" y="3236913"/>
          <p14:tracePt t="109818" x="1879600" y="3228975"/>
          <p14:tracePt t="109834" x="1900238" y="3222625"/>
          <p14:tracePt t="109851" x="1922463" y="3222625"/>
          <p14:tracePt t="109867" x="1943100" y="3214688"/>
          <p14:tracePt t="109884" x="1957388" y="3214688"/>
          <p14:tracePt t="109901" x="1971675" y="3214688"/>
          <p14:tracePt t="109919" x="2008188" y="3214688"/>
          <p14:tracePt t="109933" x="2028825" y="3214688"/>
          <p14:tracePt t="109933" x="2036763" y="3214688"/>
          <p14:tracePt t="109968" x="2043113" y="3214688"/>
          <p14:tracePt t="109968" x="2085975" y="3214688"/>
          <p14:tracePt t="109984" x="2108200" y="3214688"/>
          <p14:tracePt t="110001" x="2151063" y="3214688"/>
          <p14:tracePt t="110017" x="2165350" y="3214688"/>
          <p14:tracePt t="110034" x="2185988" y="3214688"/>
          <p14:tracePt t="110050" x="2214563" y="3214688"/>
          <p14:tracePt t="110067" x="2243138" y="3214688"/>
          <p14:tracePt t="110084" x="2300288" y="3214688"/>
          <p14:tracePt t="110100" x="2365375" y="3214688"/>
          <p14:tracePt t="110118" x="2422525" y="3214688"/>
          <p14:tracePt t="110133" x="2451100" y="3214688"/>
          <p14:tracePt t="110151" x="2486025" y="3236913"/>
          <p14:tracePt t="110167" x="2514600" y="3236913"/>
          <p14:tracePt t="110185" x="2543175" y="3243263"/>
          <p14:tracePt t="110200" x="2551113" y="3243263"/>
          <p14:tracePt t="110217" x="2557463" y="3243263"/>
          <p14:tracePt t="110233" x="2571750" y="3243263"/>
          <p14:tracePt t="110250" x="2579688" y="3251200"/>
          <p14:tracePt t="110288" x="2586038" y="3251200"/>
          <p14:tracePt t="110300" x="2593975" y="3257550"/>
          <p14:tracePt t="110301" x="2614613" y="3257550"/>
          <p14:tracePt t="110375" x="2622550" y="3265488"/>
          <p14:tracePt t="110383" x="2622550" y="3271838"/>
          <p14:tracePt t="110399" x="2622550" y="3286125"/>
          <p14:tracePt t="110401" x="2622550" y="3308350"/>
          <p14:tracePt t="110416" x="2608263" y="3336925"/>
          <p14:tracePt t="110433" x="2579688" y="3343275"/>
          <p14:tracePt t="110449" x="2543175" y="3357563"/>
          <p14:tracePt t="110466" x="2536825" y="3371850"/>
          <p14:tracePt t="110483" x="2522538" y="3371850"/>
          <p14:tracePt t="110501" x="2500313" y="3379788"/>
          <p14:tracePt t="110517" x="2486025" y="3379788"/>
          <p14:tracePt t="110534" x="2457450" y="3379788"/>
          <p14:tracePt t="110550" x="2428875" y="3379788"/>
          <p14:tracePt t="110567" x="2408238" y="3379788"/>
          <p14:tracePt t="110583" x="2379663" y="3379788"/>
          <p14:tracePt t="110600" x="2371725" y="3379788"/>
          <p14:tracePt t="110616" x="2328863" y="3386138"/>
          <p14:tracePt t="110663" x="2300288" y="3386138"/>
          <p14:tracePt t="110671" x="2286000" y="3386138"/>
          <p14:tracePt t="110679" x="2271713" y="3386138"/>
          <p14:tracePt t="110687" x="2257425" y="3386138"/>
          <p14:tracePt t="110699" x="2222500" y="3386138"/>
          <p14:tracePt t="110716" x="2208213" y="3386138"/>
          <p14:tracePt t="110733" x="2185988" y="3386138"/>
          <p14:tracePt t="110749" x="2171700" y="3386138"/>
          <p14:tracePt t="110765" x="2151063" y="3386138"/>
          <p14:tracePt t="110782" x="2143125" y="3386138"/>
          <p14:tracePt t="110800" x="2128838" y="3386138"/>
          <p14:tracePt t="110816" x="2108200" y="3386138"/>
          <p14:tracePt t="110833" x="2093913" y="3386138"/>
          <p14:tracePt t="110849" x="2085975" y="3386138"/>
          <p14:tracePt t="110866" x="2071688" y="3386138"/>
          <p14:tracePt t="110882" x="2057400" y="3386138"/>
          <p14:tracePt t="110899" x="2028825" y="3365500"/>
          <p14:tracePt t="110916" x="2000250" y="3365500"/>
          <p14:tracePt t="110933" x="1979613" y="3365500"/>
          <p14:tracePt t="110949" x="1965325" y="3365500"/>
          <p14:tracePt t="111008" x="1951038" y="3365500"/>
          <p14:tracePt t="111023" x="1943100" y="3365500"/>
          <p14:tracePt t="111026" x="1928813" y="3357563"/>
          <p14:tracePt t="111032" x="1908175" y="3357563"/>
          <p14:tracePt t="111049" x="1900238" y="3351213"/>
          <p14:tracePt t="111066" x="1885950" y="3343275"/>
          <p14:tracePt t="111103" x="1865313" y="3322638"/>
          <p14:tracePt t="111115" x="1851025" y="3314700"/>
          <p14:tracePt t="111168" x="1851025" y="3308350"/>
          <p14:tracePt t="111199" x="1851025" y="3294063"/>
          <p14:tracePt t="111207" x="1851025" y="3286125"/>
          <p14:tracePt t="111223" x="1851025" y="3279775"/>
          <p14:tracePt t="111232" x="1851025" y="3251200"/>
          <p14:tracePt t="111249" x="1851025" y="3243263"/>
          <p14:tracePt t="111265" x="1851025" y="3222625"/>
          <p14:tracePt t="111282" x="1893888" y="3208338"/>
          <p14:tracePt t="111299" x="1951038" y="3194050"/>
          <p14:tracePt t="111315" x="2057400" y="3194050"/>
          <p14:tracePt t="111333" x="2143125" y="3194050"/>
          <p14:tracePt t="111349" x="2236788" y="3194050"/>
          <p14:tracePt t="111366" x="2286000" y="3194050"/>
          <p14:tracePt t="111382" x="2328863" y="3194050"/>
          <p14:tracePt t="111399" x="2351088" y="3194050"/>
          <p14:tracePt t="111415" x="2414588" y="3194050"/>
          <p14:tracePt t="111433" x="2471738" y="3208338"/>
          <p14:tracePt t="111448" x="2536825" y="3214688"/>
          <p14:tracePt t="111466" x="2608263" y="3222625"/>
          <p14:tracePt t="111481" x="2686050" y="3243263"/>
          <p14:tracePt t="111499" x="2743200" y="3243263"/>
          <p14:tracePt t="111515" x="2808288" y="3243263"/>
          <p14:tracePt t="111532" x="2871788" y="3243263"/>
          <p14:tracePt t="111548" x="2951163" y="3243263"/>
          <p14:tracePt t="111565" x="3028950" y="3243263"/>
          <p14:tracePt t="111581" x="3079750" y="3243263"/>
          <p14:tracePt t="111599" x="3136900" y="3251200"/>
          <p14:tracePt t="111615" x="3243263" y="3265488"/>
          <p14:tracePt t="111631" x="3308350" y="3271838"/>
          <p14:tracePt t="111648" x="3365500" y="3271838"/>
          <p14:tracePt t="111664" x="3451225" y="3294063"/>
          <p14:tracePt t="111681" x="3514725" y="3294063"/>
          <p14:tracePt t="111698" x="3571875" y="3294063"/>
          <p14:tracePt t="111714" x="3614738" y="3294063"/>
          <p14:tracePt t="111731" x="3671888" y="3294063"/>
          <p14:tracePt t="111747" x="3736975" y="3308350"/>
          <p14:tracePt t="111764" x="3800475" y="3308350"/>
          <p14:tracePt t="111782" x="3879850" y="3308350"/>
          <p14:tracePt t="111799" x="3937000" y="3308350"/>
          <p14:tracePt t="111815" x="3994150" y="3308350"/>
          <p14:tracePt t="111831" x="4037013" y="3308350"/>
          <p14:tracePt t="111848" x="4071938" y="3308350"/>
          <p14:tracePt t="111865" x="4108450" y="3308350"/>
          <p14:tracePt t="111881" x="4137025" y="3308350"/>
          <p14:tracePt t="111897" x="4151313" y="3308350"/>
          <p14:tracePt t="111914" x="4186238" y="3308350"/>
          <p14:tracePt t="111931" x="4214813" y="3308350"/>
          <p14:tracePt t="111947" x="4229100" y="3308350"/>
          <p14:tracePt t="111964" x="4251325" y="3308350"/>
          <p14:tracePt t="111982" x="4257675" y="3308350"/>
          <p14:tracePt t="111998" x="4265613" y="3308350"/>
          <p14:tracePt t="112014" x="4279900" y="3308350"/>
          <p14:tracePt t="112031" x="4308475" y="3308350"/>
          <p14:tracePt t="112048" x="4314825" y="3314700"/>
          <p14:tracePt t="112087" x="4329113" y="3314700"/>
          <p14:tracePt t="112097" x="4337050" y="3314700"/>
          <p14:tracePt t="112104" x="4343400" y="3322638"/>
          <p14:tracePt t="112117" x="4371975" y="3336925"/>
          <p14:tracePt t="112130" x="4386263" y="3336925"/>
          <p14:tracePt t="112147" x="4408488" y="3343275"/>
          <p14:tracePt t="112208" x="4414838" y="3343275"/>
          <p14:tracePt t="112208" x="4422775" y="3343275"/>
          <p14:tracePt t="112223" x="4443413" y="3351213"/>
          <p14:tracePt t="112232" x="4457700" y="3351213"/>
          <p14:tracePt t="112247" x="4465638" y="3351213"/>
          <p14:tracePt t="112249" x="4494213" y="3351213"/>
          <p14:tracePt t="112327" x="4500563" y="3351213"/>
          <p14:tracePt t="112344" x="4514850" y="3343275"/>
          <p14:tracePt t="112376" x="4514850" y="3328988"/>
          <p14:tracePt t="112381" x="4514850" y="3308350"/>
          <p14:tracePt t="112397" x="4514850" y="3300413"/>
          <p14:tracePt t="112397" x="4514850" y="3294063"/>
          <p14:tracePt t="112413" x="4514850" y="3286125"/>
          <p14:tracePt t="112430" x="4514850" y="3271838"/>
          <p14:tracePt t="112430" x="4514850" y="3265488"/>
          <p14:tracePt t="112448" x="4514850" y="3228975"/>
          <p14:tracePt t="112464" x="4494213" y="3171825"/>
          <p14:tracePt t="112481" x="4486275" y="3143250"/>
          <p14:tracePt t="112497" x="4465638" y="3094038"/>
          <p14:tracePt t="112514" x="4465638" y="3079750"/>
          <p14:tracePt t="112530" x="4457700" y="3071813"/>
          <p14:tracePt t="112547" x="4443413" y="3065463"/>
          <p14:tracePt t="112631" x="4437063" y="3065463"/>
          <p14:tracePt t="112640" x="4422775" y="3065463"/>
          <p14:tracePt t="112644" x="4414838" y="3065463"/>
          <p14:tracePt t="112663" x="4400550" y="3065463"/>
          <p14:tracePt t="112664" x="4371975" y="3065463"/>
          <p14:tracePt t="112680" x="4343400" y="3065463"/>
          <p14:tracePt t="112696" x="4308475" y="3086100"/>
          <p14:tracePt t="112714" x="4294188" y="3094038"/>
          <p14:tracePt t="112730" x="4286250" y="3094038"/>
          <p14:tracePt t="112747" x="4279900" y="3094038"/>
          <p14:tracePt t="112763" x="4265613" y="3094038"/>
          <p14:tracePt t="112780" x="4257675" y="3100388"/>
          <p14:tracePt t="112872" x="4237038" y="3114675"/>
          <p14:tracePt t="112875" x="4237038" y="3122613"/>
          <p14:tracePt t="112879" x="4237038" y="3128963"/>
          <p14:tracePt t="112896" x="4237038" y="3151188"/>
          <p14:tracePt t="112913" x="4237038" y="3171825"/>
          <p14:tracePt t="112929" x="4237038" y="3186113"/>
          <p14:tracePt t="112946" x="4237038" y="3200400"/>
          <p14:tracePt t="112962" x="4237038" y="3214688"/>
          <p14:tracePt t="112980" x="4251325" y="3243263"/>
          <p14:tracePt t="112997" x="4257675" y="3251200"/>
          <p14:tracePt t="113013" x="4279900" y="3257550"/>
          <p14:tracePt t="113030" x="4286250" y="3271838"/>
          <p14:tracePt t="113046" x="4294188" y="3286125"/>
          <p14:tracePt t="113063" x="4308475" y="3294063"/>
          <p14:tracePt t="113079" x="4314825" y="3294063"/>
          <p14:tracePt t="113128" x="4322763" y="3294063"/>
          <p14:tracePt t="113160" x="4329113" y="3294063"/>
          <p14:tracePt t="113168" x="4337050" y="3294063"/>
          <p14:tracePt t="113175" x="4357688" y="3294063"/>
          <p14:tracePt t="113179" x="4371975" y="3300413"/>
          <p14:tracePt t="113196" x="4379913" y="3300413"/>
          <p14:tracePt t="113212" x="4394200" y="3300413"/>
          <p14:tracePt t="113229" x="4400550" y="3300413"/>
          <p14:tracePt t="113246" x="4414838" y="3300413"/>
          <p14:tracePt t="113262" x="4437063" y="3300413"/>
          <p14:tracePt t="113280" x="4443413" y="3300413"/>
          <p14:tracePt t="113336" x="4451350" y="3300413"/>
          <p14:tracePt t="113352" x="4471988" y="3300413"/>
          <p14:tracePt t="113456" x="4479925" y="3300413"/>
          <p14:tracePt t="113464" x="4479925" y="3279775"/>
          <p14:tracePt t="113470" x="4471988" y="3251200"/>
          <p14:tracePt t="113479" x="4451350" y="3214688"/>
          <p14:tracePt t="113496" x="4443413" y="3208338"/>
          <p14:tracePt t="113512" x="4429125" y="3186113"/>
          <p14:tracePt t="113529" x="4422775" y="3179763"/>
          <p14:tracePt t="113545" x="4414838" y="3151188"/>
          <p14:tracePt t="113561" x="4394200" y="3122613"/>
          <p14:tracePt t="113579" x="4386263" y="3108325"/>
          <p14:tracePt t="113596" x="4386263" y="3100388"/>
          <p14:tracePt t="113631" x="4386263" y="3086100"/>
          <p14:tracePt t="113784" x="4379913" y="3079750"/>
          <p14:tracePt t="113816" x="4379913" y="3071813"/>
          <p14:tracePt t="113832" x="4379913" y="3065463"/>
          <p14:tracePt t="113984" x="4365625" y="3071813"/>
          <p14:tracePt t="113997" x="4365625" y="3086100"/>
          <p14:tracePt t="114016" x="4365625" y="3114675"/>
          <p14:tracePt t="114024" x="4365625" y="3122613"/>
          <p14:tracePt t="114031" x="4365625" y="3128963"/>
          <p14:tracePt t="114044" x="4365625" y="3157538"/>
          <p14:tracePt t="114061" x="4365625" y="3186113"/>
          <p14:tracePt t="114078" x="4365625" y="3194050"/>
          <p14:tracePt t="114095" x="4365625" y="3200400"/>
          <p14:tracePt t="114191" x="4365625" y="3208338"/>
          <p14:tracePt t="114200" x="4371975" y="3222625"/>
          <p14:tracePt t="114211" x="4371975" y="3228975"/>
          <p14:tracePt t="114211" x="4379913" y="3236913"/>
          <p14:tracePt t="114256" x="4386263" y="3243263"/>
          <p14:tracePt t="114263" x="4394200" y="3251200"/>
          <p14:tracePt t="114376" x="4400550" y="3251200"/>
          <p14:tracePt t="114384" x="4422775" y="3251200"/>
          <p14:tracePt t="114392" x="4443413" y="3251200"/>
          <p14:tracePt t="114398" x="4522788" y="3251200"/>
          <p14:tracePt t="114410" x="4643438" y="3251200"/>
          <p14:tracePt t="114427" x="4808538" y="3214688"/>
          <p14:tracePt t="114444" x="4900613" y="3200400"/>
          <p14:tracePt t="114460" x="4994275" y="3194050"/>
          <p14:tracePt t="114478" x="5037138" y="3194050"/>
          <p14:tracePt t="114494" x="5094288" y="3179763"/>
          <p14:tracePt t="114510" x="5137150" y="3171825"/>
          <p14:tracePt t="114528" x="5180013" y="3165475"/>
          <p14:tracePt t="114545" x="5208588" y="3165475"/>
          <p14:tracePt t="114561" x="5251450" y="3165475"/>
          <p14:tracePt t="114577" x="5286375" y="3165475"/>
          <p14:tracePt t="114594" x="5322888" y="3157538"/>
          <p14:tracePt t="114610" x="5351463" y="3151188"/>
          <p14:tracePt t="114627" x="5386388" y="3128963"/>
          <p14:tracePt t="114643" x="5414963" y="3114675"/>
          <p14:tracePt t="114661" x="5422900" y="3108325"/>
          <p14:tracePt t="114728" x="5437188" y="3094038"/>
          <p14:tracePt t="114736" x="5443538" y="3094038"/>
          <p14:tracePt t="114752" x="5451475" y="3086100"/>
          <p14:tracePt t="114767" x="5457825" y="3086100"/>
          <p14:tracePt t="114775" x="5465763" y="3086100"/>
          <p14:tracePt t="114790" x="5480050" y="3086100"/>
          <p14:tracePt t="114794" x="5486400" y="3079750"/>
          <p14:tracePt t="114810" x="5494338" y="3079750"/>
          <p14:tracePt t="114827" x="5514975" y="3079750"/>
          <p14:tracePt t="114843" x="5537200" y="3065463"/>
          <p14:tracePt t="114860" x="5557838" y="3051175"/>
          <p14:tracePt t="114877" x="5572125" y="3051175"/>
          <p14:tracePt t="114893" x="5580063" y="3051175"/>
          <p14:tracePt t="114910" x="5600700" y="3043238"/>
          <p14:tracePt t="114999" x="5608638" y="3043238"/>
          <p14:tracePt t="115007" x="5614988" y="3043238"/>
          <p14:tracePt t="115020" x="5637213" y="3043238"/>
          <p14:tracePt t="115026" x="5651500" y="3043238"/>
          <p14:tracePt t="115043" x="5672138" y="3043238"/>
          <p14:tracePt t="115060" x="5680075" y="3043238"/>
          <p14:tracePt t="115076" x="5686425" y="3043238"/>
          <p14:tracePt t="115111" x="5694363" y="3043238"/>
          <p14:tracePt t="115119" x="5715000" y="3043238"/>
          <p14:tracePt t="115126" x="5729288" y="3051175"/>
          <p14:tracePt t="115176" x="5743575" y="3057525"/>
          <p14:tracePt t="115185" x="5757863" y="3065463"/>
          <p14:tracePt t="115186" x="5765800" y="3086100"/>
          <p14:tracePt t="115223" x="5772150" y="3094038"/>
          <p14:tracePt t="115239" x="5780088" y="3100388"/>
          <p14:tracePt t="115272" x="5780088" y="3114675"/>
          <p14:tracePt t="115280" x="5780088" y="3122613"/>
          <p14:tracePt t="115285" x="5786438" y="3128963"/>
          <p14:tracePt t="115294" x="5794375" y="3136900"/>
          <p14:tracePt t="115309" x="5800725" y="3157538"/>
          <p14:tracePt t="115326" x="5800725" y="3165475"/>
          <p14:tracePt t="115342" x="5808663" y="3194050"/>
          <p14:tracePt t="115359" x="5808663" y="3214688"/>
          <p14:tracePt t="115376" x="5808663" y="3228975"/>
          <p14:tracePt t="115392" x="5815013" y="3236913"/>
          <p14:tracePt t="115409" x="5815013" y="3243263"/>
          <p14:tracePt t="115426" x="5815013" y="3265488"/>
          <p14:tracePt t="115442" x="5815013" y="3286125"/>
          <p14:tracePt t="115459" x="5837238" y="3300413"/>
          <p14:tracePt t="115511" x="5837238" y="3308350"/>
          <p14:tracePt t="115520" x="5837238" y="3314700"/>
          <p14:tracePt t="115527" x="5837238" y="3322638"/>
          <p14:tracePt t="115535" x="5843588" y="3328988"/>
          <p14:tracePt t="115543" x="5843588" y="3365500"/>
          <p14:tracePt t="115543" x="5851525" y="3371850"/>
          <p14:tracePt t="115560" x="5851525" y="3394075"/>
          <p14:tracePt t="115632" x="5851525" y="3400425"/>
          <p14:tracePt t="115664" x="5829300" y="3429000"/>
          <p14:tracePt t="115672" x="5786438" y="3451225"/>
          <p14:tracePt t="115679" x="5751513" y="3451225"/>
          <p14:tracePt t="115681" x="5700713" y="3457575"/>
          <p14:tracePt t="115692" x="5629275" y="3457575"/>
          <p14:tracePt t="115709" x="5594350" y="3465513"/>
          <p14:tracePt t="115823" x="5586413" y="3465513"/>
          <p14:tracePt t="115831" x="5586413" y="3451225"/>
          <p14:tracePt t="115840" x="5586413" y="3436938"/>
          <p14:tracePt t="115846" x="5586413" y="3429000"/>
          <p14:tracePt t="115859" x="5600700" y="3414713"/>
          <p14:tracePt t="115875" x="5608638" y="3408363"/>
          <p14:tracePt t="115892" x="5622925" y="3400425"/>
          <p14:tracePt t="115908" x="5651500" y="3379788"/>
          <p14:tracePt t="115925" x="5680075" y="3365500"/>
          <p14:tracePt t="115942" x="5715000" y="3365500"/>
          <p14:tracePt t="115942" x="5743575" y="3357563"/>
          <p14:tracePt t="115959" x="5765800" y="3357563"/>
          <p14:tracePt t="115975" x="5815013" y="3351213"/>
          <p14:tracePt t="115993" x="5857875" y="3351213"/>
          <p14:tracePt t="116009" x="5922963" y="3351213"/>
          <p14:tracePt t="116024" x="5965825" y="3351213"/>
          <p14:tracePt t="116042" x="5986463" y="3351213"/>
          <p14:tracePt t="116059" x="6015038" y="3351213"/>
          <p14:tracePt t="116075" x="6037263" y="3351213"/>
          <p14:tracePt t="116091" x="6072188" y="3343275"/>
          <p14:tracePt t="116108" x="6129338" y="3328988"/>
          <p14:tracePt t="116124" x="6200775" y="3328988"/>
          <p14:tracePt t="116141" x="6243638" y="3328988"/>
          <p14:tracePt t="116158" x="6300788" y="3328988"/>
          <p14:tracePt t="116174" x="6386513" y="3328988"/>
          <p14:tracePt t="116192" x="6437313" y="3328988"/>
          <p14:tracePt t="116207" x="6508750" y="3322638"/>
          <p14:tracePt t="116224" x="6572250" y="3314700"/>
          <p14:tracePt t="116241" x="6665913" y="3300413"/>
          <p14:tracePt t="116258" x="6757988" y="3279775"/>
          <p14:tracePt t="116274" x="6823075" y="3271838"/>
          <p14:tracePt t="116292" x="6900863" y="3257550"/>
          <p14:tracePt t="116308" x="6965950" y="3251200"/>
          <p14:tracePt t="116325" x="7023100" y="3251200"/>
          <p14:tracePt t="116341" x="7094538" y="3228975"/>
          <p14:tracePt t="116357" x="7151688" y="3222625"/>
          <p14:tracePt t="116357" x="7165975" y="3222625"/>
          <p14:tracePt t="116376" x="7200900" y="3222625"/>
          <p14:tracePt t="116391" x="7294563" y="3222625"/>
          <p14:tracePt t="116408" x="7329488" y="3222625"/>
          <p14:tracePt t="116424" x="7366000" y="3214688"/>
          <p14:tracePt t="116441" x="7380288" y="3214688"/>
          <p14:tracePt t="116458" x="7408863" y="3214688"/>
          <p14:tracePt t="116475" x="7443788" y="3200400"/>
          <p14:tracePt t="116491" x="7486650" y="3200400"/>
          <p14:tracePt t="116507" x="7500938" y="3200400"/>
          <p14:tracePt t="116524" x="7508875" y="3200400"/>
          <p14:tracePt t="116541" x="7543800" y="3186113"/>
          <p14:tracePt t="116558" x="7566025" y="3179763"/>
          <p14:tracePt t="116575" x="7586663" y="3179763"/>
          <p14:tracePt t="116591" x="7637463" y="3171825"/>
          <p14:tracePt t="116609" x="7672388" y="3171825"/>
          <p14:tracePt t="116624" x="7737475" y="3157538"/>
          <p14:tracePt t="116641" x="7823200" y="3128963"/>
          <p14:tracePt t="116657" x="7915275" y="3128963"/>
          <p14:tracePt t="116674" x="8008938" y="3108325"/>
          <p14:tracePt t="116691" x="8072438" y="3100388"/>
          <p14:tracePt t="116708" x="8137525" y="3094038"/>
          <p14:tracePt t="116724" x="8194675" y="3079750"/>
          <p14:tracePt t="116741" x="8251825" y="3071813"/>
          <p14:tracePt t="116757" x="8294688" y="3071813"/>
          <p14:tracePt t="116774" x="8329613" y="3065463"/>
          <p14:tracePt t="116790" x="8343900" y="3065463"/>
          <p14:tracePt t="116831" x="8358188" y="3065463"/>
          <p14:tracePt t="116847" x="8366125" y="3065463"/>
          <p14:tracePt t="116857" x="8372475" y="3065463"/>
          <p14:tracePt t="116863" x="8380413" y="3065463"/>
          <p14:tracePt t="116873" x="8408988" y="3065463"/>
          <p14:tracePt t="116890" x="8415338" y="3065463"/>
          <p14:tracePt t="116907" x="8437563" y="3065463"/>
          <p14:tracePt t="116924" x="8451850" y="3065463"/>
          <p14:tracePt t="116941" x="8466138" y="3065463"/>
          <p14:tracePt t="116957" x="8466138" y="3071813"/>
          <p14:tracePt t="116974" x="8480425" y="3086100"/>
          <p14:tracePt t="116990" x="8480425" y="3108325"/>
          <p14:tracePt t="116990" x="8480425" y="3114675"/>
          <p14:tracePt t="117008" x="8480425" y="3143250"/>
          <p14:tracePt t="117023" x="8472488" y="3157538"/>
          <p14:tracePt t="117041" x="8466138" y="3171825"/>
          <p14:tracePt t="117057" x="8437563" y="3200400"/>
          <p14:tracePt t="117074" x="8429625" y="3214688"/>
          <p14:tracePt t="117090" x="8394700" y="3243263"/>
          <p14:tracePt t="117107" x="8351838" y="3257550"/>
          <p14:tracePt t="117123" x="8315325" y="3265488"/>
          <p14:tracePt t="117140" x="8258175" y="3286125"/>
          <p14:tracePt t="117156" x="8215313" y="3300413"/>
          <p14:tracePt t="117174" x="8172450" y="3322638"/>
          <p14:tracePt t="117190" x="8166100" y="3328988"/>
          <p14:tracePt t="117207" x="8158163" y="3336925"/>
          <p14:tracePt t="117256" x="8151813" y="3343275"/>
          <p14:tracePt t="117263" x="8137525" y="3343275"/>
          <p14:tracePt t="117265" x="8108950" y="3351213"/>
          <p14:tracePt t="117273" x="8080375" y="3379788"/>
          <p14:tracePt t="117290" x="8066088" y="3379788"/>
          <p14:tracePt t="117307" x="8051800" y="3379788"/>
          <p14:tracePt t="117323" x="8043863" y="3379788"/>
          <p14:tracePt t="117340" x="8029575" y="3379788"/>
          <p14:tracePt t="117357" x="8023225" y="3379788"/>
          <p14:tracePt t="117373" x="8008938" y="3379788"/>
          <p14:tracePt t="117390" x="7966075" y="3365500"/>
          <p14:tracePt t="117406" x="7951788" y="3351213"/>
          <p14:tracePt t="117423" x="7915275" y="3308350"/>
          <p14:tracePt t="117440" x="7894638" y="3271838"/>
          <p14:tracePt t="117456" x="7880350" y="3251200"/>
          <p14:tracePt t="117473" x="7872413" y="3208338"/>
          <p14:tracePt t="117489" x="7872413" y="3151188"/>
          <p14:tracePt t="117507" x="7872413" y="3100388"/>
          <p14:tracePt t="117522" x="7872413" y="3028950"/>
          <p14:tracePt t="117540" x="7872413" y="3014663"/>
          <p14:tracePt t="117556" x="7872413" y="3008313"/>
          <p14:tracePt t="117631" x="7872413" y="2994025"/>
          <p14:tracePt t="117647" x="7872413" y="2986088"/>
          <p14:tracePt t="117655" x="7872413" y="2979738"/>
          <p14:tracePt t="117687" x="7872413" y="2971800"/>
          <p14:tracePt t="117839" x="7872413" y="2965450"/>
          <p14:tracePt t="117856" x="7880350" y="2965450"/>
          <p14:tracePt t="117859" x="7894638" y="2965450"/>
          <p14:tracePt t="117873" x="7929563" y="2965450"/>
          <p14:tracePt t="117889" x="7958138" y="2965450"/>
          <p14:tracePt t="117905" x="7986713" y="2965450"/>
          <p14:tracePt t="117922" x="8015288" y="2965450"/>
          <p14:tracePt t="117939" x="8043863" y="2965450"/>
          <p14:tracePt t="117956" x="8051800" y="2965450"/>
          <p14:tracePt t="117973" x="8066088" y="2965450"/>
          <p14:tracePt t="118015" x="8080375" y="2965450"/>
          <p14:tracePt t="118015" x="8086725" y="2965450"/>
          <p14:tracePt t="118032" x="8094663" y="2965450"/>
          <p14:tracePt t="118054" x="8101013" y="2965450"/>
          <p14:tracePt t="118095" x="8115300" y="2965450"/>
          <p14:tracePt t="118112" x="8143875" y="2986088"/>
          <p14:tracePt t="118127" x="8151813" y="2994025"/>
          <p14:tracePt t="118144" x="8151813" y="3000375"/>
          <p14:tracePt t="118151" x="8172450" y="3022600"/>
          <p14:tracePt t="118157" x="8172450" y="3028950"/>
          <p14:tracePt t="118171" x="8172450" y="3057525"/>
          <p14:tracePt t="118188" x="8172450" y="3071813"/>
          <p14:tracePt t="118205" x="8172450" y="3094038"/>
          <p14:tracePt t="118222" x="8166100" y="3128963"/>
          <p14:tracePt t="118239" x="8143875" y="3151188"/>
          <p14:tracePt t="118255" x="8123238" y="3157538"/>
          <p14:tracePt t="118271" x="8108950" y="3157538"/>
          <p14:tracePt t="118288" x="8094663" y="3157538"/>
          <p14:tracePt t="118304" x="8080375" y="3165475"/>
          <p14:tracePt t="118384" x="8072438" y="3171825"/>
          <p14:tracePt t="118392" x="8066088" y="3186113"/>
          <p14:tracePt t="118400" x="8058150" y="3194050"/>
          <p14:tracePt t="118416" x="8051800" y="3200400"/>
          <p14:tracePt t="118421" x="8037513" y="3208338"/>
          <p14:tracePt t="118464" x="8023225" y="3222625"/>
          <p14:tracePt t="118503" x="8008938" y="3243263"/>
          <p14:tracePt t="118535" x="8001000" y="3257550"/>
          <p14:tracePt t="118543" x="7994650" y="3265488"/>
          <p14:tracePt t="118559" x="7980363" y="3286125"/>
          <p14:tracePt t="118576" x="7972425" y="3294063"/>
          <p14:tracePt t="118631" x="7972425" y="3300413"/>
          <p14:tracePt t="118679" x="7972425" y="3308350"/>
          <p14:tracePt t="118719" x="7972425" y="3314700"/>
          <p14:tracePt t="118751" x="7972425" y="3322638"/>
          <p14:tracePt t="118783" x="7980363" y="3328988"/>
          <p14:tracePt t="118847" x="7986713" y="3328988"/>
          <p14:tracePt t="118879" x="8001000" y="3328988"/>
          <p14:tracePt t="118895" x="8008938" y="3328988"/>
          <p14:tracePt t="118927" x="8015288" y="3328988"/>
          <p14:tracePt t="118991" x="8023225" y="3328988"/>
          <p14:tracePt t="119007" x="8037513" y="3328988"/>
          <p14:tracePt t="119016" x="8043863" y="3328988"/>
          <p14:tracePt t="119025" x="8051800" y="3328988"/>
          <p14:tracePt t="119025" x="8058150" y="3328988"/>
          <p14:tracePt t="119038" x="8086725" y="3328988"/>
          <p14:tracePt t="119054" x="8094663" y="3328988"/>
          <p14:tracePt t="119135" x="8101013" y="3322638"/>
          <p14:tracePt t="119151" x="8108950" y="3300413"/>
          <p14:tracePt t="119167" x="8115300" y="3294063"/>
          <p14:tracePt t="119179" x="8123238" y="3286125"/>
          <p14:tracePt t="119239" x="8123238" y="3279775"/>
          <p14:tracePt t="119255" x="8123238" y="3271838"/>
          <p14:tracePt t="119288" x="8123238" y="3265488"/>
          <p14:tracePt t="119295" x="8115300" y="3243263"/>
          <p14:tracePt t="119303" x="8108950" y="3236913"/>
          <p14:tracePt t="119303" x="8086725" y="3214688"/>
          <p14:tracePt t="119320" x="8080375" y="3208338"/>
          <p14:tracePt t="119320" x="8072438" y="3200400"/>
          <p14:tracePt t="119337" x="8058150" y="3186113"/>
          <p14:tracePt t="119355" x="8043863" y="3179763"/>
          <p14:tracePt t="119370" x="8029575" y="3171825"/>
          <p14:tracePt t="119387" x="8015288" y="3171825"/>
          <p14:tracePt t="119403" x="8008938" y="3171825"/>
          <p14:tracePt t="119420" x="8001000" y="3171825"/>
          <p14:tracePt t="119464" x="7986713" y="3171825"/>
          <p14:tracePt t="119496" x="7980363" y="3171825"/>
          <p14:tracePt t="119528" x="7972425" y="3171825"/>
          <p14:tracePt t="119544" x="7958138" y="3171825"/>
          <p14:tracePt t="119553" x="7943850" y="3171825"/>
          <p14:tracePt t="119553" x="7929563" y="3171825"/>
          <p14:tracePt t="119570" x="7923213" y="3171825"/>
          <p14:tracePt t="119632" x="7900988" y="3171825"/>
          <p14:tracePt t="119640" x="7894638" y="3179763"/>
          <p14:tracePt t="119655" x="7886700" y="3200400"/>
          <p14:tracePt t="119671" x="7886700" y="3222625"/>
          <p14:tracePt t="119673" x="7886700" y="3228975"/>
          <p14:tracePt t="119686" x="7886700" y="3251200"/>
          <p14:tracePt t="119743" x="7886700" y="3265488"/>
          <p14:tracePt t="119760" x="7886700" y="3271838"/>
          <p14:tracePt t="119776" x="7886700" y="3279775"/>
          <p14:tracePt t="119783" x="7886700" y="3286125"/>
          <p14:tracePt t="119791" x="7886700" y="3294063"/>
          <p14:tracePt t="119804" x="7894638" y="3300413"/>
          <p14:tracePt t="119805" x="7900988" y="3314700"/>
          <p14:tracePt t="119820" x="7915275" y="3328988"/>
          <p14:tracePt t="119864" x="7923213" y="3328988"/>
          <p14:tracePt t="119864" x="7929563" y="3336925"/>
          <p14:tracePt t="119887" x="7929563" y="3343275"/>
          <p14:tracePt t="119896" x="7937500" y="3351213"/>
          <p14:tracePt t="119927" x="7943850" y="3357563"/>
          <p14:tracePt t="119959" x="7951788" y="3357563"/>
          <p14:tracePt t="119970" x="7966075" y="3365500"/>
          <p14:tracePt t="119971" x="7980363" y="3365500"/>
          <p14:tracePt t="119985" x="8008938" y="3386138"/>
          <p14:tracePt t="120002" x="8015288" y="3386138"/>
          <p14:tracePt t="120040" x="8023225" y="3394075"/>
          <p14:tracePt t="120053" x="8037513" y="3394075"/>
          <p14:tracePt t="120055" x="8043863" y="3394075"/>
          <p14:tracePt t="120069" x="8051800" y="3394075"/>
          <p14:tracePt t="120086" x="8058150" y="3394075"/>
          <p14:tracePt t="120086" x="8072438" y="3394075"/>
          <p14:tracePt t="120121" x="8080375" y="3394075"/>
          <p14:tracePt t="120151" x="8086725" y="3394075"/>
          <p14:tracePt t="120159" x="8094663" y="3394075"/>
          <p14:tracePt t="120167" x="8101013" y="3386138"/>
          <p14:tracePt t="120171" x="8108950" y="3386138"/>
          <p14:tracePt t="120185" x="8115300" y="3379788"/>
          <p14:tracePt t="120203" x="8123238" y="3371850"/>
          <p14:tracePt t="120219" x="8123238" y="3365500"/>
          <p14:tracePt t="120235" x="8123238" y="3351213"/>
          <p14:tracePt t="120252" x="8123238" y="3343275"/>
          <p14:tracePt t="120269" x="8137525" y="3314700"/>
          <p14:tracePt t="120311" x="8137525" y="3308350"/>
          <p14:tracePt t="120327" x="8137525" y="3300413"/>
          <p14:tracePt t="120343" x="8137525" y="3286125"/>
          <p14:tracePt t="120359" x="8137525" y="3279775"/>
          <p14:tracePt t="120376" x="8137525" y="3271838"/>
          <p14:tracePt t="120383" x="8123238" y="3251200"/>
          <p14:tracePt t="120400" x="8123238" y="3243263"/>
          <p14:tracePt t="120402" x="8115300" y="3236913"/>
          <p14:tracePt t="120419" x="8108950" y="3228975"/>
          <p14:tracePt t="120435" x="8101013" y="3222625"/>
          <p14:tracePt t="120452" x="8080375" y="3200400"/>
          <p14:tracePt t="120469" x="8072438" y="3194050"/>
          <p14:tracePt t="120485" x="8058150" y="3179763"/>
          <p14:tracePt t="120502" x="8037513" y="3165475"/>
          <p14:tracePt t="120518" x="8029575" y="3157538"/>
          <p14:tracePt t="120536" x="8008938" y="3157538"/>
          <p14:tracePt t="120583" x="8001000" y="3157538"/>
          <p14:tracePt t="120823" x="7994650" y="3157538"/>
          <p14:tracePt t="120829" x="7980363" y="3157538"/>
          <p14:tracePt t="120837" x="7972425" y="3157538"/>
          <p14:tracePt t="120851" x="7958138" y="3157538"/>
          <p14:tracePt t="120935" x="7958138" y="3165475"/>
          <p14:tracePt t="120952" x="7958138" y="3171825"/>
          <p14:tracePt t="120960" x="7958138" y="3186113"/>
          <p14:tracePt t="120968" x="7958138" y="3194050"/>
          <p14:tracePt t="120985" x="7958138" y="3200400"/>
          <p14:tracePt t="121002" x="7958138" y="3208338"/>
          <p14:tracePt t="121063" x="7958138" y="3222625"/>
          <p14:tracePt t="121080" x="7958138" y="3228975"/>
          <p14:tracePt t="121096" x="7958138" y="3236913"/>
          <p14:tracePt t="121128" x="7958138" y="3243263"/>
          <p14:tracePt t="121143" x="7958138" y="3257550"/>
          <p14:tracePt t="121159" x="7958138" y="3265488"/>
          <p14:tracePt t="121167" x="7958138" y="3271838"/>
          <p14:tracePt t="121168" x="7958138" y="3279775"/>
          <p14:tracePt t="121519" x="7958138" y="3286125"/>
          <p14:tracePt t="121522" x="7972425" y="3300413"/>
          <p14:tracePt t="121535" x="7980363" y="3308350"/>
          <p14:tracePt t="121568" x="7994650" y="3308350"/>
          <p14:tracePt t="121576" x="8023225" y="3308350"/>
          <p14:tracePt t="121584" x="8051800" y="3300413"/>
          <p14:tracePt t="121600" x="8086725" y="3294063"/>
          <p14:tracePt t="121617" x="8101013" y="3286125"/>
          <p14:tracePt t="121736" x="8101013" y="3279775"/>
          <p14:tracePt t="121743" x="8108950" y="3271838"/>
          <p14:tracePt t="121960" x="8108950" y="3265488"/>
          <p14:tracePt t="122063" x="8108950" y="3251200"/>
          <p14:tracePt t="123264" x="8101013" y="3251200"/>
          <p14:tracePt t="123295" x="8080375" y="3243263"/>
          <p14:tracePt t="123295" x="8072438" y="3222625"/>
          <p14:tracePt t="123319" x="8066088" y="3214688"/>
          <p14:tracePt t="123335" x="8051800" y="3200400"/>
          <p14:tracePt t="123576" x="8043863" y="3194050"/>
          <p14:tracePt t="123591" x="8037513" y="3194050"/>
          <p14:tracePt t="124264" x="8023225" y="3194050"/>
          <p14:tracePt t="124309" x="8015288" y="3194050"/>
          <p14:tracePt t="124568" x="8008938" y="3194050"/>
          <p14:tracePt t="124872" x="8001000" y="3200400"/>
          <p14:tracePt t="124895" x="7972425" y="3208338"/>
          <p14:tracePt t="124904" x="7958138" y="3228975"/>
          <p14:tracePt t="124912" x="7929563" y="3236913"/>
          <p14:tracePt t="124929" x="7894638" y="3243263"/>
          <p14:tracePt t="124929" x="7851775" y="3243263"/>
          <p14:tracePt t="124945" x="7823200" y="3257550"/>
          <p14:tracePt t="124963" x="7800975" y="3257550"/>
          <p14:tracePt t="124979" x="7758113" y="3257550"/>
          <p14:tracePt t="124997" x="7715250" y="3257550"/>
          <p14:tracePt t="125012" x="7651750" y="3257550"/>
          <p14:tracePt t="125030" x="7566025" y="3257550"/>
          <p14:tracePt t="125045" x="7486650" y="3257550"/>
          <p14:tracePt t="125063" x="7429500" y="3257550"/>
          <p14:tracePt t="125078" x="7337425" y="3257550"/>
          <p14:tracePt t="125096" x="7265988" y="3286125"/>
          <p14:tracePt t="125112" x="7158038" y="3308350"/>
          <p14:tracePt t="125128" x="7000875" y="3328988"/>
          <p14:tracePt t="125146" x="6823075" y="3343275"/>
          <p14:tracePt t="125162" x="6637338" y="3343275"/>
          <p14:tracePt t="125178" x="6494463" y="3343275"/>
          <p14:tracePt t="125196" x="6337300" y="3343275"/>
          <p14:tracePt t="125211" x="6215063" y="3343275"/>
          <p14:tracePt t="125229" x="6057900" y="3357563"/>
          <p14:tracePt t="125245" x="5894388" y="3394075"/>
          <p14:tracePt t="125262" x="5737225" y="3414713"/>
          <p14:tracePt t="125278" x="5514975" y="3465513"/>
          <p14:tracePt t="125296" x="5337175" y="3522663"/>
          <p14:tracePt t="125312" x="5143500" y="3557588"/>
          <p14:tracePt t="125328" x="4943475" y="3622675"/>
          <p14:tracePt t="125344" x="4751388" y="3665538"/>
          <p14:tracePt t="125362" x="4522788" y="3694113"/>
          <p14:tracePt t="125378" x="4308475" y="3729038"/>
          <p14:tracePt t="125395" x="4079875" y="3786188"/>
          <p14:tracePt t="125411" x="3800475" y="3857625"/>
          <p14:tracePt t="125429" x="3522663" y="3879850"/>
          <p14:tracePt t="125444" x="3243263" y="3922713"/>
          <p14:tracePt t="125462" x="2971800" y="3951288"/>
          <p14:tracePt t="125478" x="2679700" y="3951288"/>
          <p14:tracePt t="125478" x="2508250" y="3951288"/>
          <p14:tracePt t="125496" x="2200275" y="3951288"/>
          <p14:tracePt t="125512" x="1843088" y="3965575"/>
          <p14:tracePt t="125528" x="1508125" y="3965575"/>
          <p14:tracePt t="125545" x="1250950" y="3965575"/>
          <p14:tracePt t="125561" x="1093788" y="3965575"/>
          <p14:tracePt t="125578" x="1014413" y="3965575"/>
          <p14:tracePt t="125595" x="985838" y="3965575"/>
          <p14:tracePt t="125611" x="979488" y="3965575"/>
          <p14:tracePt t="125628" x="957263" y="3965575"/>
          <p14:tracePt t="125644" x="936625" y="3937000"/>
          <p14:tracePt t="125661" x="885825" y="3922713"/>
          <p14:tracePt t="125678" x="865188" y="3894138"/>
          <p14:tracePt t="125695" x="828675" y="3879850"/>
          <p14:tracePt t="125711" x="808038" y="3857625"/>
          <p14:tracePt t="125728" x="793750" y="3851275"/>
          <p14:tracePt t="125744" x="785813" y="3843338"/>
          <p14:tracePt t="125761" x="785813" y="3829050"/>
          <p14:tracePt t="125778" x="779463" y="3814763"/>
          <p14:tracePt t="125795" x="771525" y="3808413"/>
          <p14:tracePt t="125863" x="757238" y="3786188"/>
          <p14:tracePt t="125878" x="757238" y="3779838"/>
          <p14:tracePt t="125887" x="757238" y="3765550"/>
          <p14:tracePt t="125895" x="757238" y="3751263"/>
          <p14:tracePt t="125904" x="757238" y="3743325"/>
          <p14:tracePt t="125911" x="750888" y="3729038"/>
          <p14:tracePt t="125928" x="750888" y="3714750"/>
          <p14:tracePt t="125944" x="750888" y="3708400"/>
          <p14:tracePt t="125961" x="742950" y="3694113"/>
          <p14:tracePt t="126007" x="742950" y="3671888"/>
          <p14:tracePt t="126015" x="742950" y="3665538"/>
          <p14:tracePt t="126024" x="736600" y="3657600"/>
          <p14:tracePt t="126031" x="728663" y="3651250"/>
          <p14:tracePt t="126071" x="728663" y="3636963"/>
          <p14:tracePt t="126079" x="728663" y="3608388"/>
          <p14:tracePt t="126087" x="728663" y="3594100"/>
          <p14:tracePt t="126095" x="728663" y="3579813"/>
          <p14:tracePt t="126111" x="728663" y="3571875"/>
          <p14:tracePt t="126127" x="742950" y="3543300"/>
          <p14:tracePt t="126191" x="750888" y="3536950"/>
          <p14:tracePt t="126223" x="765175" y="3514725"/>
          <p14:tracePt t="126231" x="771525" y="3508375"/>
          <p14:tracePt t="126240" x="779463" y="3494088"/>
          <p14:tracePt t="126288" x="793750" y="3486150"/>
          <p14:tracePt t="126303" x="822325" y="3465513"/>
          <p14:tracePt t="126312" x="836613" y="3457575"/>
          <p14:tracePt t="126312" x="842963" y="3457575"/>
          <p14:tracePt t="126327" x="871538" y="3457575"/>
          <p14:tracePt t="126345" x="900113" y="3457575"/>
          <p14:tracePt t="126360" x="942975" y="3451225"/>
          <p14:tracePt t="126377" x="1014413" y="3451225"/>
          <p14:tracePt t="126393" x="1085850" y="3451225"/>
          <p14:tracePt t="126411" x="1150938" y="3451225"/>
          <p14:tracePt t="126427" x="1200150" y="3451225"/>
          <p14:tracePt t="126444" x="1257300" y="3451225"/>
          <p14:tracePt t="126460" x="1293813" y="3451225"/>
          <p14:tracePt t="126477" x="1336675" y="3451225"/>
          <p14:tracePt t="126493" x="1393825" y="3471863"/>
          <p14:tracePt t="126510" x="1450975" y="3494088"/>
          <p14:tracePt t="126527" x="1543050" y="3494088"/>
          <p14:tracePt t="126544" x="1579563" y="3508375"/>
          <p14:tracePt t="126560" x="1622425" y="3508375"/>
          <p14:tracePt t="126577" x="1657350" y="3522663"/>
          <p14:tracePt t="126593" x="1700213" y="3522663"/>
          <p14:tracePt t="126611" x="1743075" y="3529013"/>
          <p14:tracePt t="126626" x="1808163" y="3529013"/>
          <p14:tracePt t="126644" x="1885950" y="3529013"/>
          <p14:tracePt t="126659" x="1979613" y="3529013"/>
          <p14:tracePt t="126677" x="2057400" y="3529013"/>
          <p14:tracePt t="126693" x="2143125" y="3529013"/>
          <p14:tracePt t="126710" x="2236788" y="3557588"/>
          <p14:tracePt t="126726" x="2436813" y="3579813"/>
          <p14:tracePt t="126744" x="2579688" y="3594100"/>
          <p14:tracePt t="126759" x="2657475" y="3614738"/>
          <p14:tracePt t="126776" x="2736850" y="3622675"/>
          <p14:tracePt t="126793" x="2794000" y="3622675"/>
          <p14:tracePt t="126811" x="2836863" y="3636963"/>
          <p14:tracePt t="126826" x="2894013" y="3643313"/>
          <p14:tracePt t="126843" x="2936875" y="3643313"/>
          <p14:tracePt t="126859" x="3022600" y="3665538"/>
          <p14:tracePt t="126877" x="3086100" y="3671888"/>
          <p14:tracePt t="126892" x="3165475" y="3671888"/>
          <p14:tracePt t="126910" x="3228975" y="3671888"/>
          <p14:tracePt t="126926" x="3308350" y="3671888"/>
          <p14:tracePt t="126926" x="3322638" y="3671888"/>
          <p14:tracePt t="126944" x="3351213" y="3671888"/>
          <p14:tracePt t="126959" x="3436938" y="3671888"/>
          <p14:tracePt t="126976" x="3479800" y="3671888"/>
          <p14:tracePt t="126992" x="3522663" y="3671888"/>
          <p14:tracePt t="127009" x="3565525" y="3671888"/>
          <p14:tracePt t="127025" x="3586163" y="3671888"/>
          <p14:tracePt t="127043" x="3614738" y="3665538"/>
          <p14:tracePt t="127059" x="3622675" y="3665538"/>
          <p14:tracePt t="127076" x="3629025" y="3665538"/>
          <p14:tracePt t="127127" x="3643313" y="3657600"/>
          <p14:tracePt t="127135" x="3651250" y="3657600"/>
          <p14:tracePt t="127239" x="3657600" y="3651250"/>
          <p14:tracePt t="127279" x="3614738" y="3651250"/>
          <p14:tracePt t="127287" x="3571875" y="3651250"/>
          <p14:tracePt t="127302" x="3543300" y="3651250"/>
          <p14:tracePt t="127303" x="3508375" y="3651250"/>
          <p14:tracePt t="127309" x="3414713" y="3651250"/>
          <p14:tracePt t="127325" x="3371850" y="3651250"/>
          <p14:tracePt t="127343" x="3314700" y="3629025"/>
          <p14:tracePt t="127358" x="3286125" y="3629025"/>
          <p14:tracePt t="127376" x="3257550" y="3629025"/>
          <p14:tracePt t="127392" x="3243263" y="3629025"/>
          <p14:tracePt t="127408" x="3214688" y="3629025"/>
          <p14:tracePt t="127425" x="3208338" y="3629025"/>
          <p14:tracePt t="127442" x="3200400" y="3629025"/>
          <p14:tracePt t="127459" x="3194050" y="3629025"/>
          <p14:tracePt t="127503" x="3179763" y="3629025"/>
          <p14:tracePt t="127511" x="3171825" y="3629025"/>
          <p14:tracePt t="127519" x="3165475" y="3629025"/>
          <p14:tracePt t="127526" x="3157538" y="3629025"/>
          <p14:tracePt t="127542" x="3143250" y="3629025"/>
          <p14:tracePt t="127558" x="3128963" y="3629025"/>
          <p14:tracePt t="127576" x="3100388" y="3629025"/>
          <p14:tracePt t="127592" x="3094038" y="3629025"/>
          <p14:tracePt t="127608" x="3079750" y="3629025"/>
          <p14:tracePt t="127624" x="3057525" y="3629025"/>
          <p14:tracePt t="127641" x="3014663" y="3629025"/>
          <p14:tracePt t="127658" x="2986088" y="3622675"/>
          <p14:tracePt t="127675" x="2928938" y="3608388"/>
          <p14:tracePt t="127691" x="2914650" y="3608388"/>
          <p14:tracePt t="127708" x="2871788" y="3608388"/>
          <p14:tracePt t="127724" x="2822575" y="3608388"/>
          <p14:tracePt t="127741" x="2751138" y="3608388"/>
          <p14:tracePt t="127758" x="2700338" y="3608388"/>
          <p14:tracePt t="127775" x="2614613" y="3622675"/>
          <p14:tracePt t="127792" x="2557463" y="3622675"/>
          <p14:tracePt t="127808" x="2500313" y="3622675"/>
          <p14:tracePt t="127824" x="2471738" y="3622675"/>
          <p14:tracePt t="127842" x="2428875" y="3622675"/>
          <p14:tracePt t="127859" x="2393950" y="3622675"/>
          <p14:tracePt t="127875" x="2365375" y="3622675"/>
          <p14:tracePt t="127891" x="2314575" y="3622675"/>
          <p14:tracePt t="127908" x="2265363" y="3622675"/>
          <p14:tracePt t="127925" x="2208213" y="3622675"/>
          <p14:tracePt t="127941" x="2171700" y="3622675"/>
          <p14:tracePt t="127957" x="2143125" y="3622675"/>
          <p14:tracePt t="127974" x="2100263" y="3629025"/>
          <p14:tracePt t="127992" x="2085975" y="3629025"/>
          <p14:tracePt t="128008" x="2057400" y="3636963"/>
          <p14:tracePt t="128025" x="2022475" y="3636963"/>
          <p14:tracePt t="128041" x="2000250" y="3636963"/>
          <p14:tracePt t="128059" x="1957388" y="3636963"/>
          <p14:tracePt t="128074" x="1922463" y="3636963"/>
          <p14:tracePt t="128091" x="1885950" y="3636963"/>
          <p14:tracePt t="128107" x="1871663" y="3636963"/>
          <p14:tracePt t="128124" x="1851025" y="3636963"/>
          <p14:tracePt t="128141" x="1843088" y="3636963"/>
          <p14:tracePt t="128191" x="1836738" y="3636963"/>
          <p14:tracePt t="128240" x="1822450" y="3636963"/>
          <p14:tracePt t="128280" x="1814513" y="3636963"/>
          <p14:tracePt t="128312" x="1808163" y="3636963"/>
          <p14:tracePt t="128312" x="1808163" y="3629025"/>
          <p14:tracePt t="128320" x="1808163" y="3622675"/>
          <p14:tracePt t="128343" x="1808163" y="3614738"/>
          <p14:tracePt t="128352" x="1808163" y="3600450"/>
          <p14:tracePt t="128357" x="1808163" y="3586163"/>
          <p14:tracePt t="128374" x="1808163" y="3579813"/>
          <p14:tracePt t="128390" x="1808163" y="3565525"/>
          <p14:tracePt t="128407" x="1808163" y="3543300"/>
          <p14:tracePt t="128495" x="1814513" y="3514725"/>
          <p14:tracePt t="128511" x="1822450" y="3514725"/>
          <p14:tracePt t="128517" x="1857375" y="3500438"/>
          <p14:tracePt t="128523" x="1914525" y="3494088"/>
          <p14:tracePt t="128541" x="1957388" y="3494088"/>
          <p14:tracePt t="128558" x="2022475" y="3494088"/>
          <p14:tracePt t="128573" x="2079625" y="3494088"/>
          <p14:tracePt t="128591" x="2143125" y="3494088"/>
          <p14:tracePt t="128607" x="2257425" y="3494088"/>
          <p14:tracePt t="128625" x="2314575" y="3494088"/>
          <p14:tracePt t="128640" x="2371725" y="3494088"/>
          <p14:tracePt t="128657" x="2414588" y="3486150"/>
          <p14:tracePt t="128673" x="2422525" y="3486150"/>
          <p14:tracePt t="128690" x="2443163" y="3486150"/>
          <p14:tracePt t="128707" x="2457450" y="3486150"/>
          <p14:tracePt t="128724" x="2493963" y="3465513"/>
          <p14:tracePt t="128740" x="2536825" y="3465513"/>
          <p14:tracePt t="128757" x="2579688" y="3465513"/>
          <p14:tracePt t="128774" x="2622550" y="3465513"/>
          <p14:tracePt t="128791" x="2665413" y="3465513"/>
          <p14:tracePt t="128791" x="2693988" y="3465513"/>
          <p14:tracePt t="128808" x="2736850" y="3465513"/>
          <p14:tracePt t="128824" x="2743200" y="3465513"/>
          <p14:tracePt t="128888" x="2751138" y="3465513"/>
          <p14:tracePt t="128896" x="2751138" y="3471863"/>
          <p14:tracePt t="128904" x="2751138" y="3494088"/>
          <p14:tracePt t="128912" x="2751138" y="3508375"/>
          <p14:tracePt t="128923" x="2751138" y="3529013"/>
          <p14:tracePt t="128940" x="2722563" y="3557588"/>
          <p14:tracePt t="128957" x="2665413" y="3586163"/>
          <p14:tracePt t="128973" x="2622550" y="3600450"/>
          <p14:tracePt t="128989" x="2551113" y="3622675"/>
          <p14:tracePt t="129006" x="2508250" y="3651250"/>
          <p14:tracePt t="129006" x="2465388" y="3657600"/>
          <p14:tracePt t="129024" x="2436813" y="3679825"/>
          <p14:tracePt t="129040" x="2428875" y="3679825"/>
          <p14:tracePt t="129056" x="2422525" y="3686175"/>
          <p14:tracePt t="129095" x="2414588" y="3686175"/>
          <p14:tracePt t="129103" x="2408238" y="3686175"/>
          <p14:tracePt t="129112" x="2386013" y="3686175"/>
          <p14:tracePt t="129123" x="2371725" y="3686175"/>
          <p14:tracePt t="129140" x="2328863" y="3686175"/>
          <p14:tracePt t="129157" x="2308225" y="3686175"/>
          <p14:tracePt t="129172" x="2271713" y="3686175"/>
          <p14:tracePt t="129190" x="2251075" y="3679825"/>
          <p14:tracePt t="129206" x="2228850" y="3679825"/>
          <p14:tracePt t="129206" x="2222500" y="3679825"/>
          <p14:tracePt t="129224" x="2193925" y="3679825"/>
          <p14:tracePt t="129240" x="2143125" y="3671888"/>
          <p14:tracePt t="129256" x="2114550" y="3657600"/>
          <p14:tracePt t="129272" x="2100263" y="3657600"/>
          <p14:tracePt t="129289" x="2065338" y="3657600"/>
          <p14:tracePt t="129306" x="2022475" y="3657600"/>
          <p14:tracePt t="129323" x="2008188" y="3657600"/>
          <p14:tracePt t="129339" x="1985963" y="3657600"/>
          <p14:tracePt t="129355" x="1951038" y="3657600"/>
          <p14:tracePt t="129372" x="1936750" y="3657600"/>
          <p14:tracePt t="129389" x="1914525" y="3657600"/>
          <p14:tracePt t="129405" x="1900238" y="3657600"/>
          <p14:tracePt t="129423" x="1893888" y="3657600"/>
          <p14:tracePt t="129439" x="1879600" y="3657600"/>
          <p14:tracePt t="129479" x="1871663" y="3657600"/>
          <p14:tracePt t="129512" x="1865313" y="3657600"/>
          <p14:tracePt t="129567" x="1857375" y="3651250"/>
          <p14:tracePt t="129647" x="1857375" y="3643313"/>
          <p14:tracePt t="129663" x="1857375" y="3636963"/>
          <p14:tracePt t="129727" x="1857375" y="3629025"/>
          <p14:tracePt t="129743" x="1857375" y="3614738"/>
          <p14:tracePt t="129754" x="1865313" y="3600450"/>
          <p14:tracePt t="129771" x="1871663" y="3594100"/>
          <p14:tracePt t="129815" x="1879600" y="3571875"/>
          <p14:tracePt t="129983" x="1885950" y="3565525"/>
          <p14:tracePt t="129991" x="1893888" y="3565525"/>
          <p14:tracePt t="130008" x="1900238" y="3565525"/>
          <p14:tracePt t="130015" x="1914525" y="3565525"/>
          <p14:tracePt t="130023" x="1922463" y="3557588"/>
          <p14:tracePt t="130037" x="1936750" y="3557588"/>
          <p14:tracePt t="130088" x="1943100" y="3557588"/>
          <p14:tracePt t="130103" x="1951038" y="3557588"/>
          <p14:tracePt t="130111" x="1957388" y="3551238"/>
          <p14:tracePt t="130143" x="1971675" y="3551238"/>
          <p14:tracePt t="130199" x="1979613" y="3543300"/>
          <p14:tracePt t="130264" x="1985963" y="3543300"/>
          <p14:tracePt t="130343" x="1993900" y="3543300"/>
          <p14:tracePt t="130383" x="2008188" y="3543300"/>
          <p14:tracePt t="130632" x="2014538" y="3543300"/>
          <p14:tracePt t="130647" x="2022475" y="3543300"/>
          <p14:tracePt t="130660" x="2028825" y="3551238"/>
          <p14:tracePt t="130687" x="2036763" y="3557588"/>
          <p14:tracePt t="130687" x="2057400" y="3557588"/>
          <p14:tracePt t="130703" x="2065338" y="3557588"/>
          <p14:tracePt t="130711" x="2071688" y="3565525"/>
          <p14:tracePt t="130743" x="2085975" y="3565525"/>
          <p14:tracePt t="130752" x="2100263" y="3565525"/>
          <p14:tracePt t="130759" x="2136775" y="3565525"/>
          <p14:tracePt t="130771" x="2151063" y="3565525"/>
          <p14:tracePt t="130787" x="2179638" y="3565525"/>
          <p14:tracePt t="130805" x="2200275" y="3565525"/>
          <p14:tracePt t="130821" x="2214563" y="3565525"/>
          <p14:tracePt t="130838" x="2251075" y="3565525"/>
          <p14:tracePt t="130853" x="2265363" y="3565525"/>
          <p14:tracePt t="130853" x="2279650" y="3565525"/>
          <p14:tracePt t="130872" x="2293938" y="3565525"/>
          <p14:tracePt t="130886" x="2343150" y="3565525"/>
          <p14:tracePt t="130904" x="2379663" y="3565525"/>
          <p14:tracePt t="130920" x="2422525" y="3565525"/>
          <p14:tracePt t="130937" x="2479675" y="3565525"/>
          <p14:tracePt t="130953" x="2543175" y="3565525"/>
          <p14:tracePt t="130971" x="2586038" y="3565525"/>
          <p14:tracePt t="130987" x="2651125" y="3565525"/>
          <p14:tracePt t="131004" x="2708275" y="3565525"/>
          <p14:tracePt t="131020" x="2786063" y="3565525"/>
          <p14:tracePt t="131037" x="2851150" y="3565525"/>
          <p14:tracePt t="131053" x="2943225" y="3565525"/>
          <p14:tracePt t="131071" x="3028950" y="3565525"/>
          <p14:tracePt t="131086" x="3208338" y="3565525"/>
          <p14:tracePt t="131104" x="3328988" y="3565525"/>
          <p14:tracePt t="131120" x="3436938" y="3565525"/>
          <p14:tracePt t="131137" x="3529013" y="3565525"/>
          <p14:tracePt t="131153" x="3614738" y="3565525"/>
          <p14:tracePt t="131170" x="3679825" y="3565525"/>
          <p14:tracePt t="131186" x="3751263" y="3579813"/>
          <p14:tracePt t="131203" x="3794125" y="3579813"/>
          <p14:tracePt t="131220" x="3851275" y="3579813"/>
          <p14:tracePt t="131236" x="3900488" y="3579813"/>
          <p14:tracePt t="131253" x="3957638" y="3579813"/>
          <p14:tracePt t="131271" x="4022725" y="3586163"/>
          <p14:tracePt t="131286" x="4086225" y="3608388"/>
          <p14:tracePt t="131304" x="4137025" y="3614738"/>
          <p14:tracePt t="131320" x="4157663" y="3622675"/>
          <p14:tracePt t="131337" x="4179888" y="3622675"/>
          <p14:tracePt t="131352" x="4194175" y="3622675"/>
          <p14:tracePt t="131424" x="4200525" y="3622675"/>
          <p14:tracePt t="131480" x="4208463" y="3622675"/>
          <p14:tracePt t="131488" x="4214813" y="3622675"/>
          <p14:tracePt t="131503" x="4243388" y="3622675"/>
          <p14:tracePt t="131520" x="4251325" y="3622675"/>
          <p14:tracePt t="131520" x="4257675" y="3622675"/>
          <p14:tracePt t="131536" x="4271963" y="3622675"/>
          <p14:tracePt t="131552" x="4294188" y="3636963"/>
          <p14:tracePt t="131592" x="4300538" y="3636963"/>
          <p14:tracePt t="131599" x="4314825" y="3636963"/>
          <p14:tracePt t="131631" x="4329113" y="3643313"/>
          <p14:tracePt t="131647" x="4337050" y="3651250"/>
          <p14:tracePt t="131655" x="4351338" y="3651250"/>
          <p14:tracePt t="131655" x="4371975" y="3657600"/>
          <p14:tracePt t="131669" x="4400550" y="3665538"/>
          <p14:tracePt t="131686" x="4422775" y="3671888"/>
          <p14:tracePt t="131702" x="4457700" y="3679825"/>
          <p14:tracePt t="131720" x="4465638" y="3686175"/>
          <p14:tracePt t="131959" x="4465638" y="3679825"/>
          <p14:tracePt t="131967" x="4465638" y="3665538"/>
          <p14:tracePt t="132000" x="4465638" y="3657600"/>
          <p14:tracePt t="132007" x="4465638" y="3643313"/>
          <p14:tracePt t="132024" x="4465638" y="3629025"/>
          <p14:tracePt t="132039" x="4465638" y="3622675"/>
          <p14:tracePt t="132072" x="4465638" y="3614738"/>
          <p14:tracePt t="132079" x="4465638" y="3608388"/>
          <p14:tracePt t="132085" x="4443413" y="3571875"/>
          <p14:tracePt t="132102" x="4429125" y="3543300"/>
          <p14:tracePt t="132119" x="4408488" y="3494088"/>
          <p14:tracePt t="132136" x="4400550" y="3486150"/>
          <p14:tracePt t="132152" x="4394200" y="3465513"/>
          <p14:tracePt t="132168" x="4386263" y="3457575"/>
          <p14:tracePt t="132185" x="4365625" y="3429000"/>
          <p14:tracePt t="132201" x="4357688" y="3400425"/>
          <p14:tracePt t="132271" x="4351338" y="3371850"/>
          <p14:tracePt t="132287" x="4343400" y="3365500"/>
          <p14:tracePt t="132301" x="4343400" y="3357563"/>
          <p14:tracePt t="132301" x="4343400" y="3336925"/>
          <p14:tracePt t="132319" x="4343400" y="3328988"/>
          <p14:tracePt t="132415" x="4343400" y="3322638"/>
          <p14:tracePt t="132423" x="4386263" y="3400425"/>
          <p14:tracePt t="132431" x="4408488" y="3443288"/>
          <p14:tracePt t="132439" x="4437063" y="3500438"/>
          <p14:tracePt t="132451" x="4457700" y="3529013"/>
          <p14:tracePt t="132468" x="4479925" y="3551238"/>
          <p14:tracePt t="132503" x="4494213" y="3551238"/>
          <p14:tracePt t="132503" x="4508500" y="3551238"/>
          <p14:tracePt t="132519" x="4514850" y="3551238"/>
          <p14:tracePt t="132527" x="4537075" y="3551238"/>
          <p14:tracePt t="132535" x="4579938" y="3551238"/>
          <p14:tracePt t="132535" x="4594225" y="3551238"/>
          <p14:tracePt t="132552" x="4651375" y="3551238"/>
          <p14:tracePt t="132568" x="4737100" y="3551238"/>
          <p14:tracePt t="132585" x="4843463" y="3551238"/>
          <p14:tracePt t="132601" x="4937125" y="3522663"/>
          <p14:tracePt t="132618" x="5022850" y="3479800"/>
          <p14:tracePt t="132634" x="5094288" y="3414713"/>
          <p14:tracePt t="132652" x="5172075" y="3357563"/>
          <p14:tracePt t="132668" x="5243513" y="3300413"/>
          <p14:tracePt t="132685" x="5314950" y="3251200"/>
          <p14:tracePt t="132701" x="5337175" y="3243263"/>
          <p14:tracePt t="132719" x="5351463" y="3228975"/>
          <p14:tracePt t="132734" x="5357813" y="3222625"/>
          <p14:tracePt t="132791" x="5372100" y="3222625"/>
          <p14:tracePt t="132799" x="5394325" y="3222625"/>
          <p14:tracePt t="132799" x="5414963" y="3222625"/>
          <p14:tracePt t="132815" x="5437188" y="3222625"/>
          <p14:tracePt t="132823" x="5451475" y="3243263"/>
          <p14:tracePt t="132831" x="5472113" y="3257550"/>
          <p14:tracePt t="132840" x="5500688" y="3328988"/>
          <p14:tracePt t="132850" x="5500688" y="3365500"/>
          <p14:tracePt t="132867" x="5522913" y="3394075"/>
          <p14:tracePt t="132936" x="5529263" y="3394075"/>
          <p14:tracePt t="132943" x="5537200" y="3394075"/>
          <p14:tracePt t="132952" x="5557838" y="3394075"/>
          <p14:tracePt t="132959" x="5580063" y="3357563"/>
          <p14:tracePt t="132967" x="5586413" y="3286125"/>
          <p14:tracePt t="132984" x="5608638" y="3265488"/>
          <p14:tracePt t="133001" x="5608638" y="3251200"/>
          <p14:tracePt t="133018" x="5608638" y="3236913"/>
          <p14:tracePt t="133034" x="5608638" y="3228975"/>
          <p14:tracePt t="133119" x="5614988" y="3243263"/>
          <p14:tracePt t="133127" x="5622925" y="3286125"/>
          <p14:tracePt t="133135" x="5629275" y="3314700"/>
          <p14:tracePt t="133139" x="5629275" y="3328988"/>
          <p14:tracePt t="133151" x="5629275" y="3386138"/>
          <p14:tracePt t="133166" x="5651500" y="3422650"/>
          <p14:tracePt t="133288" x="5651500" y="3365500"/>
          <p14:tracePt t="133300" x="5672138" y="3322638"/>
          <p14:tracePt t="133300" x="5700713" y="3265488"/>
          <p14:tracePt t="133317" x="5708650" y="3257550"/>
          <p14:tracePt t="133431" x="5715000" y="3251200"/>
          <p14:tracePt t="133440" x="5743575" y="3265488"/>
          <p14:tracePt t="133447" x="5751513" y="3279775"/>
          <p14:tracePt t="133455" x="5765800" y="3328988"/>
          <p14:tracePt t="133468" x="5786438" y="3371850"/>
          <p14:tracePt t="133483" x="5800725" y="3408363"/>
          <p14:tracePt t="133499" x="5815013" y="3422650"/>
          <p14:tracePt t="133592" x="5822950" y="3422650"/>
          <p14:tracePt t="133607" x="5829300" y="3422650"/>
          <p14:tracePt t="133616" x="5837238" y="3422650"/>
          <p14:tracePt t="133623" x="5857875" y="3408363"/>
          <p14:tracePt t="133633" x="5880100" y="3379788"/>
          <p14:tracePt t="133649" x="5894388" y="3371850"/>
          <p14:tracePt t="133667" x="5900738" y="3365500"/>
          <p14:tracePt t="133683" x="5908675" y="3365500"/>
          <p14:tracePt t="133699" x="5943600" y="3351213"/>
          <p14:tracePt t="133716" x="5986463" y="3322638"/>
          <p14:tracePt t="133733" x="6037263" y="3314700"/>
          <p14:tracePt t="133749" x="6086475" y="3308350"/>
          <p14:tracePt t="133766" x="6122988" y="3308350"/>
          <p14:tracePt t="133782" x="6151563" y="3308350"/>
          <p14:tracePt t="133801" x="6157913" y="3308350"/>
          <p14:tracePt t="133816" x="6165850" y="3308350"/>
          <p14:tracePt t="133833" x="6208713" y="3308350"/>
          <p14:tracePt t="133849" x="6229350" y="3322638"/>
          <p14:tracePt t="133866" x="6257925" y="3343275"/>
          <p14:tracePt t="133882" x="6280150" y="3371850"/>
          <p14:tracePt t="133899" x="6315075" y="3386138"/>
          <p14:tracePt t="133916" x="6337300" y="3408363"/>
          <p14:tracePt t="133933" x="6365875" y="3414713"/>
          <p14:tracePt t="133949" x="6423025" y="3422650"/>
          <p14:tracePt t="133966" x="6451600" y="3422650"/>
          <p14:tracePt t="133982" x="6494463" y="3400425"/>
          <p14:tracePt t="134000" x="6557963" y="3343275"/>
          <p14:tracePt t="134015" x="6586538" y="3308350"/>
          <p14:tracePt t="134033" x="6608763" y="3286125"/>
          <p14:tracePt t="134049" x="6623050" y="3286125"/>
          <p14:tracePt t="134066" x="6643688" y="3271838"/>
          <p14:tracePt t="134127" x="6657975" y="3271838"/>
          <p14:tracePt t="134135" x="6680200" y="3279775"/>
          <p14:tracePt t="134143" x="6686550" y="3286125"/>
          <p14:tracePt t="134151" x="6700838" y="3308350"/>
          <p14:tracePt t="134159" x="6715125" y="3322638"/>
          <p14:tracePt t="134165" x="6757988" y="3357563"/>
          <p14:tracePt t="134182" x="6780213" y="3408363"/>
          <p14:tracePt t="134199" x="6808788" y="3429000"/>
          <p14:tracePt t="134215" x="6808788" y="3436938"/>
          <p14:tracePt t="134232" x="6815138" y="3443288"/>
          <p14:tracePt t="134392" x="6794500" y="3451225"/>
          <p14:tracePt t="134399" x="6765925" y="3451225"/>
          <p14:tracePt t="134407" x="6715125" y="3451225"/>
          <p14:tracePt t="134415" x="6657975" y="3465513"/>
          <p14:tracePt t="134423" x="6565900" y="3486150"/>
          <p14:tracePt t="134432" x="6500813" y="3494088"/>
          <p14:tracePt t="134449" x="6465888" y="3494088"/>
          <p14:tracePt t="134465" x="6429375" y="3494088"/>
          <p14:tracePt t="134482" x="6380163" y="3494088"/>
          <p14:tracePt t="134499" x="6323013" y="3494088"/>
          <p14:tracePt t="134515" x="6280150" y="3494088"/>
          <p14:tracePt t="134532" x="6243638" y="3486150"/>
          <p14:tracePt t="134548" x="6229350" y="3486150"/>
          <p14:tracePt t="134566" x="6215063" y="3486150"/>
          <p14:tracePt t="134607" x="6208713" y="3486150"/>
          <p14:tracePt t="134615" x="6194425" y="3486150"/>
          <p14:tracePt t="134615" x="6172200" y="3486150"/>
          <p14:tracePt t="134624" x="6165850" y="3486150"/>
          <p14:tracePt t="134632" x="6151563" y="3486150"/>
          <p14:tracePt t="134648" x="6137275" y="3486150"/>
          <p14:tracePt t="134695" x="6129338" y="3486150"/>
          <p14:tracePt t="134704" x="6122988" y="3486150"/>
          <p14:tracePt t="134711" x="6115050" y="3486150"/>
          <p14:tracePt t="134824" x="6122988" y="3486150"/>
          <p14:tracePt t="134831" x="6172200" y="3486150"/>
          <p14:tracePt t="134840" x="6265863" y="3471863"/>
          <p14:tracePt t="134847" x="6337300" y="3465513"/>
          <p14:tracePt t="134865" x="6386513" y="3443288"/>
          <p14:tracePt t="134881" x="6457950" y="3436938"/>
          <p14:tracePt t="134897" x="6515100" y="3422650"/>
          <p14:tracePt t="134914" x="6586538" y="3394075"/>
          <p14:tracePt t="134931" x="6615113" y="3386138"/>
          <p14:tracePt t="134947" x="6637338" y="3379788"/>
          <p14:tracePt t="134964" x="6651625" y="3379788"/>
          <p14:tracePt t="134981" x="6657975" y="3379788"/>
          <p14:tracePt t="134998" x="6672263" y="3365500"/>
          <p14:tracePt t="135014" x="6737350" y="3351213"/>
          <p14:tracePt t="135032" x="6757988" y="3343275"/>
          <p14:tracePt t="135047" x="6837363" y="3343275"/>
          <p14:tracePt t="135064" x="6894513" y="3322638"/>
          <p14:tracePt t="135080" x="6965950" y="3322638"/>
          <p14:tracePt t="135097" x="7037388" y="3300413"/>
          <p14:tracePt t="135114" x="7094538" y="3294063"/>
          <p14:tracePt t="135130" x="7158038" y="3294063"/>
          <p14:tracePt t="135148" x="7180263" y="3294063"/>
          <p14:tracePt t="135165" x="7200900" y="3294063"/>
          <p14:tracePt t="135180" x="7223125" y="3294063"/>
          <p14:tracePt t="135197" x="7251700" y="3294063"/>
          <p14:tracePt t="135214" x="7286625" y="3294063"/>
          <p14:tracePt t="135214" x="7300913" y="3294063"/>
          <p14:tracePt t="135232" x="7343775" y="3294063"/>
          <p14:tracePt t="135247" x="7380288" y="3294063"/>
          <p14:tracePt t="135265" x="7408863" y="3294063"/>
          <p14:tracePt t="135281" x="7443788" y="3294063"/>
          <p14:tracePt t="135298" x="7458075" y="3294063"/>
          <p14:tracePt t="135314" x="7500938" y="3294063"/>
          <p14:tracePt t="135330" x="7551738" y="3294063"/>
          <p14:tracePt t="135346" x="7594600" y="3294063"/>
          <p14:tracePt t="135363" x="7643813" y="3294063"/>
          <p14:tracePt t="135380" x="7666038" y="3294063"/>
          <p14:tracePt t="135397" x="7680325" y="3294063"/>
          <p14:tracePt t="135414" x="7700963" y="3294063"/>
          <p14:tracePt t="135430" x="7708900" y="3294063"/>
          <p14:tracePt t="135471" x="7715250" y="3294063"/>
          <p14:tracePt t="135480" x="7729538" y="3294063"/>
          <p14:tracePt t="135486" x="7737475" y="3294063"/>
          <p14:tracePt t="135497" x="7751763" y="3294063"/>
          <p14:tracePt t="135514" x="7786688" y="3294063"/>
          <p14:tracePt t="135530" x="7794625" y="3286125"/>
          <p14:tracePt t="135575" x="7808913" y="3279775"/>
          <p14:tracePt t="135591" x="7829550" y="3265488"/>
          <p14:tracePt t="135608" x="7837488" y="3257550"/>
          <p14:tracePt t="135639" x="7843838" y="3251200"/>
          <p14:tracePt t="135648" x="7858125" y="3243263"/>
          <p14:tracePt t="135648" x="7894638" y="3236913"/>
          <p14:tracePt t="135664" x="7915275" y="3236913"/>
          <p14:tracePt t="135680" x="7986713" y="3236913"/>
          <p14:tracePt t="135697" x="8023225" y="3236913"/>
          <p14:tracePt t="135714" x="8066088" y="3236913"/>
          <p14:tracePt t="135729" x="8086725" y="3236913"/>
          <p14:tracePt t="135747" x="8123238" y="3236913"/>
          <p14:tracePt t="135763" x="8143875" y="3236913"/>
          <p14:tracePt t="135780" x="8166100" y="3236913"/>
          <p14:tracePt t="135797" x="8201025" y="3236913"/>
          <p14:tracePt t="135813" x="8243888" y="3236913"/>
          <p14:tracePt t="135830" x="8294688" y="3257550"/>
          <p14:tracePt t="135846" x="8308975" y="3265488"/>
          <p14:tracePt t="135863" x="8315325" y="3265488"/>
          <p14:tracePt t="135880" x="8337550" y="3271838"/>
          <p14:tracePt t="135896" x="8343900" y="3286125"/>
          <p14:tracePt t="135914" x="8372475" y="3308350"/>
          <p14:tracePt t="135929" x="8380413" y="3351213"/>
          <p14:tracePt t="135947" x="8380413" y="3379788"/>
          <p14:tracePt t="135963" x="8386763" y="3394075"/>
          <p14:tracePt t="135980" x="8386763" y="3414713"/>
          <p14:tracePt t="135996" x="8386763" y="3429000"/>
          <p14:tracePt t="136013" x="8386763" y="3465513"/>
          <p14:tracePt t="136030" x="8386763" y="3494088"/>
          <p14:tracePt t="136046" x="8386763" y="3529013"/>
          <p14:tracePt t="136062" x="8386763" y="3565525"/>
          <p14:tracePt t="136080" x="8386763" y="3571875"/>
          <p14:tracePt t="136096" x="8386763" y="3579813"/>
          <p14:tracePt t="136112" x="8386763" y="3586163"/>
          <p14:tracePt t="136159" x="8386763" y="3594100"/>
          <p14:tracePt t="136168" x="8358188" y="3600450"/>
          <p14:tracePt t="136174" x="8351838" y="3608388"/>
          <p14:tracePt t="136179" x="8323263" y="3622675"/>
          <p14:tracePt t="136196" x="8280400" y="3629025"/>
          <p14:tracePt t="136213" x="8243888" y="3636963"/>
          <p14:tracePt t="136230" x="8223250" y="3657600"/>
          <p14:tracePt t="136263" x="8208963" y="3657600"/>
          <p14:tracePt t="136264" x="8186738" y="3657600"/>
          <p14:tracePt t="136280" x="8143875" y="3657600"/>
          <p14:tracePt t="136295" x="8101013" y="3657600"/>
          <p14:tracePt t="136314" x="8051800" y="3657600"/>
          <p14:tracePt t="136329" x="8023225" y="3657600"/>
          <p14:tracePt t="136346" x="7986713" y="3657600"/>
          <p14:tracePt t="136362" x="7972425" y="3657600"/>
          <p14:tracePt t="136380" x="7951788" y="3657600"/>
          <p14:tracePt t="136395" x="7937500" y="3657600"/>
          <p14:tracePt t="136412" x="7900988" y="3665538"/>
          <p14:tracePt t="136429" x="7894638" y="3665538"/>
          <p14:tracePt t="136446" x="7880350" y="3665538"/>
          <p14:tracePt t="136495" x="7872413" y="3665538"/>
          <p14:tracePt t="136503" x="7858125" y="3665538"/>
          <p14:tracePt t="136512" x="7837488" y="3643313"/>
          <p14:tracePt t="136528" x="7829550" y="3636963"/>
          <p14:tracePt t="136575" x="7815263" y="3622675"/>
          <p14:tracePt t="136583" x="7815263" y="3594100"/>
          <p14:tracePt t="136599" x="7815263" y="3586163"/>
          <p14:tracePt t="136605" x="7794625" y="3565525"/>
          <p14:tracePt t="136612" x="7794625" y="3543300"/>
          <p14:tracePt t="136628" x="7794625" y="3536950"/>
          <p14:tracePt t="136645" x="7794625" y="3514725"/>
          <p14:tracePt t="136662" x="7794625" y="3508375"/>
          <p14:tracePt t="136679" x="7808913" y="3471863"/>
          <p14:tracePt t="136696" x="7837488" y="3457575"/>
          <p14:tracePt t="136712" x="7866063" y="3457575"/>
          <p14:tracePt t="136728" x="7886700" y="3451225"/>
          <p14:tracePt t="136746" x="7929563" y="3451225"/>
          <p14:tracePt t="136762" x="7951788" y="3451225"/>
          <p14:tracePt t="136779" x="7986713" y="3451225"/>
          <p14:tracePt t="136795" x="8001000" y="3451225"/>
          <p14:tracePt t="136812" x="8008938" y="3451225"/>
          <p14:tracePt t="136829" x="8029575" y="3451225"/>
          <p14:tracePt t="136845" x="8043863" y="3451225"/>
          <p14:tracePt t="136862" x="8066088" y="3451225"/>
          <p14:tracePt t="136879" x="8080375" y="3451225"/>
          <p14:tracePt t="136895" x="8108950" y="3457575"/>
          <p14:tracePt t="136983" x="8115300" y="3465513"/>
          <p14:tracePt t="136991" x="8123238" y="3471863"/>
          <p14:tracePt t="136997" x="8129588" y="3471863"/>
          <p14:tracePt t="137000" x="8143875" y="3479800"/>
          <p14:tracePt t="137012" x="8151813" y="3494088"/>
          <p14:tracePt t="137071" x="8151813" y="3500438"/>
          <p14:tracePt t="137088" x="8151813" y="3508375"/>
          <p14:tracePt t="137104" x="8151813" y="3529013"/>
          <p14:tracePt t="137120" x="8151813" y="3536950"/>
          <p14:tracePt t="137131" x="8151813" y="3543300"/>
          <p14:tracePt t="137167" x="8151813" y="3551238"/>
          <p14:tracePt t="137175" x="8129588" y="3571875"/>
          <p14:tracePt t="137195" x="8115300" y="3571875"/>
          <p14:tracePt t="137197" x="8094663" y="3579813"/>
          <p14:tracePt t="137211" x="8043863" y="3586163"/>
          <p14:tracePt t="137228" x="7980363" y="3586163"/>
          <p14:tracePt t="137244" x="7900988" y="3586163"/>
          <p14:tracePt t="137261" x="7815263" y="3586163"/>
          <p14:tracePt t="137277" x="7686675" y="3586163"/>
          <p14:tracePt t="137294" x="7586663" y="3586163"/>
          <p14:tracePt t="137311" x="7443788" y="3600450"/>
          <p14:tracePt t="137327" x="7394575" y="3600450"/>
          <p14:tracePt t="137344" x="7343775" y="3600450"/>
          <p14:tracePt t="137360" x="7294563" y="3600450"/>
          <p14:tracePt t="137378" x="7251700" y="3600450"/>
          <p14:tracePt t="137395" x="7200900" y="3600450"/>
          <p14:tracePt t="137410" x="7143750" y="3600450"/>
          <p14:tracePt t="137428" x="7094538" y="3600450"/>
          <p14:tracePt t="137444" x="7029450" y="3600450"/>
          <p14:tracePt t="137461" x="6943725" y="3600450"/>
          <p14:tracePt t="137477" x="6815138" y="3600450"/>
          <p14:tracePt t="137495" x="6715125" y="3600450"/>
          <p14:tracePt t="137510" x="6500813" y="3600450"/>
          <p14:tracePt t="137528" x="6380163" y="3600450"/>
          <p14:tracePt t="137544" x="6257925" y="3600450"/>
          <p14:tracePt t="137561" x="6080125" y="3629025"/>
          <p14:tracePt t="137577" x="5872163" y="3629025"/>
          <p14:tracePt t="137594" x="5665788" y="3629025"/>
          <p14:tracePt t="137611" x="5480050" y="3629025"/>
          <p14:tracePt t="137627" x="5308600" y="3629025"/>
          <p14:tracePt t="137644" x="5114925" y="3629025"/>
          <p14:tracePt t="137661" x="4943475" y="3629025"/>
          <p14:tracePt t="137678" x="4772025" y="3629025"/>
          <p14:tracePt t="137694" x="4643438" y="3629025"/>
          <p14:tracePt t="137710" x="4443413" y="3657600"/>
          <p14:tracePt t="137728" x="4329113" y="3686175"/>
          <p14:tracePt t="137743" x="4171950" y="3700463"/>
          <p14:tracePt t="137761" x="4008438" y="3722688"/>
          <p14:tracePt t="137777" x="3865563" y="3751263"/>
          <p14:tracePt t="137795" x="3708400" y="3751263"/>
          <p14:tracePt t="137810" x="3551238" y="3751263"/>
          <p14:tracePt t="137827" x="3379788" y="3757613"/>
          <p14:tracePt t="137844" x="3186113" y="3757613"/>
          <p14:tracePt t="137861" x="3000375" y="3757613"/>
          <p14:tracePt t="137876" x="2836863" y="3771900"/>
          <p14:tracePt t="137894" x="2665413" y="3771900"/>
          <p14:tracePt t="137910" x="2508250" y="3786188"/>
          <p14:tracePt t="137927" x="2251075" y="3786188"/>
          <p14:tracePt t="137944" x="2128838" y="3786188"/>
          <p14:tracePt t="137960" x="2028825" y="3786188"/>
          <p14:tracePt t="137977" x="1965325" y="3786188"/>
          <p14:tracePt t="137994" x="1922463" y="3786188"/>
          <p14:tracePt t="138010" x="1871663" y="3779838"/>
          <p14:tracePt t="138027" x="1808163" y="3765550"/>
          <p14:tracePt t="138043" x="1728788" y="3751263"/>
          <p14:tracePt t="138062" x="1671638" y="3751263"/>
          <p14:tracePt t="138076" x="1657350" y="3743325"/>
          <p14:tracePt t="138167" x="1628775" y="3736975"/>
          <p14:tracePt t="138175" x="1608138" y="3714750"/>
          <p14:tracePt t="138193" x="1528763" y="3686175"/>
          <p14:tracePt t="138194" x="1379538" y="3636963"/>
          <p14:tracePt t="138209" x="1136650" y="3579813"/>
          <p14:tracePt t="138227" x="908050" y="3551238"/>
          <p14:tracePt t="138242" x="693738" y="3500438"/>
          <p14:tracePt t="138260" x="565150" y="3451225"/>
          <p14:tracePt t="138276" x="528638" y="3436938"/>
          <p14:tracePt t="138294" x="508000" y="3414713"/>
          <p14:tracePt t="138310" x="500063" y="3408363"/>
          <p14:tracePt t="138326" x="493713" y="3400425"/>
          <p14:tracePt t="138343" x="465138" y="3371850"/>
          <p14:tracePt t="138360" x="457200" y="3336925"/>
          <p14:tracePt t="138376" x="457200" y="3328988"/>
          <p14:tracePt t="138393" x="457200" y="3322638"/>
          <p14:tracePt t="138409" x="457200" y="3308350"/>
          <p14:tracePt t="138426" x="457200" y="3294063"/>
          <p14:tracePt t="138442" x="457200" y="3286125"/>
          <p14:tracePt t="138459" x="457200" y="3271838"/>
          <p14:tracePt t="138495" x="457200" y="3265488"/>
          <p14:tracePt t="138511" x="457200" y="3257550"/>
          <p14:tracePt t="138517" x="465138" y="3257550"/>
          <p14:tracePt t="138526" x="579438" y="3257550"/>
          <p14:tracePt t="138543" x="728663" y="3328988"/>
          <p14:tracePt t="138560" x="779463" y="3336925"/>
          <p14:tracePt t="138575" x="814388" y="3365500"/>
          <p14:tracePt t="138593" x="857250" y="3386138"/>
          <p14:tracePt t="138609" x="942975" y="3414713"/>
          <p14:tracePt t="138626" x="993775" y="3422650"/>
          <p14:tracePt t="138642" x="1065213" y="3436938"/>
          <p14:tracePt t="138660" x="1128713" y="3436938"/>
          <p14:tracePt t="138675" x="1279525" y="3436938"/>
          <p14:tracePt t="138693" x="1500188" y="3436938"/>
          <p14:tracePt t="138709" x="1793875" y="3436938"/>
          <p14:tracePt t="138726" x="2185988" y="3436938"/>
          <p14:tracePt t="138742" x="2643188" y="3436938"/>
          <p14:tracePt t="138742" x="2857500" y="3436938"/>
          <p14:tracePt t="138759" x="3314700" y="3436938"/>
          <p14:tracePt t="138775" x="3700463" y="3436938"/>
          <p14:tracePt t="138792" x="4022725" y="3436938"/>
          <p14:tracePt t="138808" x="4365625" y="3436938"/>
          <p14:tracePt t="138825" x="4672013" y="3436938"/>
          <p14:tracePt t="138842" x="5029200" y="3436938"/>
          <p14:tracePt t="138858" x="5322888" y="3486150"/>
          <p14:tracePt t="138875" x="5551488" y="3514725"/>
          <p14:tracePt t="138892" x="5743575" y="3543300"/>
          <p14:tracePt t="138909" x="5951538" y="3543300"/>
          <p14:tracePt t="138926" x="6157913" y="3557588"/>
          <p14:tracePt t="138942" x="6343650" y="3557588"/>
          <p14:tracePt t="138942" x="6415088" y="3557588"/>
          <p14:tracePt t="138960" x="6586538" y="3557588"/>
          <p14:tracePt t="138975" x="6708775" y="3557588"/>
          <p14:tracePt t="138992" x="6851650" y="3557588"/>
          <p14:tracePt t="139008" x="6951663" y="3557588"/>
          <p14:tracePt t="139025" x="7058025" y="3557588"/>
          <p14:tracePt t="139042" x="7165975" y="3557588"/>
          <p14:tracePt t="139059" x="7272338" y="3557588"/>
          <p14:tracePt t="139075" x="7400925" y="3551238"/>
          <p14:tracePt t="139091" x="7523163" y="3543300"/>
          <p14:tracePt t="139109" x="7651750" y="3514725"/>
          <p14:tracePt t="139125" x="7715250" y="3514725"/>
          <p14:tracePt t="139141" x="7766050" y="3500438"/>
          <p14:tracePt t="139158" x="7780338" y="3500438"/>
          <p14:tracePt t="139175" x="7815263" y="3500438"/>
          <p14:tracePt t="139191" x="7837488" y="3500438"/>
          <p14:tracePt t="139208" x="7843838" y="3500438"/>
          <p14:tracePt t="139367" x="7823200" y="3500438"/>
          <p14:tracePt t="139369" x="7772400" y="3500438"/>
          <p14:tracePt t="139378" x="7566025" y="3500438"/>
          <p14:tracePt t="139391" x="7323138" y="3500438"/>
          <p14:tracePt t="139408" x="7015163" y="3500438"/>
          <p14:tracePt t="139425" x="6708775" y="3500438"/>
          <p14:tracePt t="139442" x="6451600" y="3500438"/>
          <p14:tracePt t="139458" x="6243638" y="3500438"/>
          <p14:tracePt t="139475" x="6057900" y="3500438"/>
          <p14:tracePt t="139491" x="5865813" y="3500438"/>
          <p14:tracePt t="139508" x="5629275" y="3500438"/>
          <p14:tracePt t="139524" x="5400675" y="3500438"/>
          <p14:tracePt t="139542" x="5165725" y="3500438"/>
          <p14:tracePt t="139557" x="4957763" y="3508375"/>
          <p14:tracePt t="139574" x="4751388" y="3508375"/>
          <p14:tracePt t="139590" x="4457700" y="3508375"/>
          <p14:tracePt t="139608" x="4265613" y="3508375"/>
          <p14:tracePt t="139624" x="4094163" y="3529013"/>
          <p14:tracePt t="139641" x="3865563" y="3571875"/>
          <p14:tracePt t="139658" x="3586163" y="3629025"/>
          <p14:tracePt t="139674" x="3328988" y="3643313"/>
          <p14:tracePt t="139691" x="3114675" y="3665538"/>
          <p14:tracePt t="139708" x="2857500" y="3694113"/>
          <p14:tracePt t="139724" x="2643188" y="3722688"/>
          <p14:tracePt t="139741" x="2451100" y="3757613"/>
          <p14:tracePt t="139757" x="2271713" y="3786188"/>
          <p14:tracePt t="139774" x="2085975" y="3786188"/>
          <p14:tracePt t="139791" x="1785938" y="3800475"/>
          <p14:tracePt t="139809" x="1614488" y="3800475"/>
          <p14:tracePt t="139824" x="1479550" y="3800475"/>
          <p14:tracePt t="139841" x="1393825" y="3800475"/>
          <p14:tracePt t="139857" x="1350963" y="3800475"/>
          <p14:tracePt t="139874" x="1328738" y="3800475"/>
          <p14:tracePt t="139890" x="1265238" y="3800475"/>
          <p14:tracePt t="139908" x="1165225" y="3800475"/>
          <p14:tracePt t="139923" x="985838" y="3800475"/>
          <p14:tracePt t="139941" x="814388" y="3800475"/>
          <p14:tracePt t="139957" x="608013" y="3794125"/>
          <p14:tracePt t="139973" x="442913" y="3729038"/>
          <p14:tracePt t="139990" x="342900" y="3686175"/>
          <p14:tracePt t="140008" x="322263" y="3671888"/>
          <p14:tracePt t="140055" x="314325" y="3657600"/>
          <p14:tracePt t="140063" x="307975" y="3651250"/>
          <p14:tracePt t="140067" x="300038" y="3636963"/>
          <p14:tracePt t="140073" x="279400" y="3608388"/>
          <p14:tracePt t="140090" x="271463" y="3586163"/>
          <p14:tracePt t="140108" x="265113" y="3579813"/>
          <p14:tracePt t="140124" x="257175" y="3565525"/>
          <p14:tracePt t="140141" x="250825" y="3551238"/>
          <p14:tracePt t="140157" x="242888" y="3529013"/>
          <p14:tracePt t="140174" x="242888" y="3508375"/>
          <p14:tracePt t="140191" x="242888" y="3494088"/>
          <p14:tracePt t="140207" x="242888" y="3486150"/>
          <p14:tracePt t="140223" x="242888" y="3471863"/>
          <p14:tracePt t="140240" x="279400" y="3465513"/>
          <p14:tracePt t="140256" x="357188" y="3465513"/>
          <p14:tracePt t="140274" x="465138" y="3451225"/>
          <p14:tracePt t="140290" x="550863" y="3451225"/>
          <p14:tracePt t="140308" x="600075" y="3451225"/>
          <p14:tracePt t="140324" x="622300" y="3451225"/>
          <p14:tracePt t="140341" x="642938" y="3451225"/>
          <p14:tracePt t="140357" x="685800" y="3465513"/>
          <p14:tracePt t="140373" x="765175" y="3471863"/>
          <p14:tracePt t="140390" x="836613" y="3486150"/>
          <p14:tracePt t="140407" x="914400" y="3486150"/>
          <p14:tracePt t="140423" x="965200" y="3500438"/>
          <p14:tracePt t="140440" x="1022350" y="3522663"/>
          <p14:tracePt t="140456" x="1065213" y="3529013"/>
          <p14:tracePt t="140474" x="1143000" y="3529013"/>
          <p14:tracePt t="140489" x="1214438" y="3551238"/>
          <p14:tracePt t="140507" x="1293813" y="3557588"/>
          <p14:tracePt t="140522" x="1357313" y="3565525"/>
          <p14:tracePt t="140540" x="1436688" y="3579813"/>
          <p14:tracePt t="140556" x="1485900" y="3579813"/>
          <p14:tracePt t="140574" x="1543050" y="3579813"/>
          <p14:tracePt t="140590" x="1585913" y="3579813"/>
          <p14:tracePt t="140606" x="1657350" y="3579813"/>
          <p14:tracePt t="140623" x="1751013" y="3608388"/>
          <p14:tracePt t="140640" x="1808163" y="3608388"/>
          <p14:tracePt t="140656" x="1865313" y="3614738"/>
          <p14:tracePt t="140673" x="1914525" y="3614738"/>
          <p14:tracePt t="140690" x="1993900" y="3614738"/>
          <p14:tracePt t="140706" x="2036763" y="3614738"/>
          <p14:tracePt t="140722" x="2079625" y="3614738"/>
          <p14:tracePt t="140739" x="2122488" y="3614738"/>
          <p14:tracePt t="140755" x="2185988" y="3614738"/>
          <p14:tracePt t="140773" x="2293938" y="3614738"/>
          <p14:tracePt t="140789" x="2386013" y="3600450"/>
          <p14:tracePt t="140789" x="2428875" y="3600450"/>
          <p14:tracePt t="140823" x="2465388" y="3594100"/>
          <p14:tracePt t="140823" x="2536825" y="3586163"/>
          <p14:tracePt t="140840" x="2608263" y="3586163"/>
          <p14:tracePt t="140856" x="2671763" y="3586163"/>
          <p14:tracePt t="140872" x="2728913" y="3586163"/>
          <p14:tracePt t="140889" x="2794000" y="3586163"/>
          <p14:tracePt t="140905" x="2836863" y="3586163"/>
          <p14:tracePt t="140922" x="2857500" y="3586163"/>
          <p14:tracePt t="140939" x="2886075" y="3586163"/>
          <p14:tracePt t="140955" x="2914650" y="3586163"/>
          <p14:tracePt t="140972" x="2936875" y="3586163"/>
          <p14:tracePt t="140989" x="2965450" y="3586163"/>
          <p14:tracePt t="141006" x="2971800" y="3586163"/>
          <p14:tracePt t="141022" x="2979738" y="3586163"/>
          <p14:tracePt t="141039" x="3000375" y="3586163"/>
          <p14:tracePt t="141056" x="3008313" y="3586163"/>
          <p14:tracePt t="141072" x="3014663" y="3586163"/>
          <p14:tracePt t="141088" x="3028950" y="3586163"/>
          <p14:tracePt t="141106" x="3043238" y="3586163"/>
          <p14:tracePt t="141122" x="3057525" y="3579813"/>
          <p14:tracePt t="141138" x="3071813" y="3579813"/>
          <p14:tracePt t="141155" x="3086100" y="3579813"/>
          <p14:tracePt t="141172" x="3100388" y="3579813"/>
          <p14:tracePt t="141188" x="3108325" y="3579813"/>
          <p14:tracePt t="141447" x="3122613" y="3571875"/>
          <p14:tracePt t="142727" x="3128963" y="3565525"/>
          <p14:tracePt t="142759" x="3136900" y="3557588"/>
          <p14:tracePt t="143334" x="3143250" y="3543300"/>
          <p14:tracePt t="143343" x="3165475" y="3536950"/>
          <p14:tracePt t="144783" x="3179763" y="3536950"/>
          <p14:tracePt t="144791" x="3200400" y="3529013"/>
          <p14:tracePt t="145607" x="3200400" y="3522663"/>
          <p14:tracePt t="145612" x="3186113" y="3522663"/>
          <p14:tracePt t="145616" x="3136900" y="3522663"/>
          <p14:tracePt t="145632" x="3071813" y="3522663"/>
          <p14:tracePt t="145649" x="3014663" y="3536950"/>
          <p14:tracePt t="145665" x="2971800" y="3536950"/>
          <p14:tracePt t="145682" x="2965450" y="3536950"/>
          <p14:tracePt t="145719" x="2957513" y="3536950"/>
          <p14:tracePt t="145727" x="2936875" y="3536950"/>
          <p14:tracePt t="145727" x="2922588" y="3536950"/>
          <p14:tracePt t="145752" x="2908300" y="3536950"/>
          <p14:tracePt t="145759" x="2894013" y="3536950"/>
          <p14:tracePt t="145767" x="2865438" y="3536950"/>
          <p14:tracePt t="145783" x="2851150" y="3536950"/>
          <p14:tracePt t="145799" x="2814638" y="3536950"/>
          <p14:tracePt t="145817" x="2800350" y="3536950"/>
          <p14:tracePt t="145832" x="2771775" y="3543300"/>
          <p14:tracePt t="145850" x="2736850" y="3543300"/>
          <p14:tracePt t="145865" x="2700338" y="3557588"/>
          <p14:tracePt t="145883" x="2693988" y="3557588"/>
          <p14:tracePt t="145898" x="2686050" y="3557588"/>
          <p14:tracePt t="145915" x="2679700" y="3557588"/>
          <p14:tracePt t="145932" x="2657475" y="3557588"/>
          <p14:tracePt t="145949" x="2651125" y="3557588"/>
          <p14:tracePt t="146015" x="2643188" y="3557588"/>
          <p14:tracePt t="146047" x="2628900" y="3557588"/>
          <p14:tracePt t="146056" x="2622550" y="3557588"/>
          <p14:tracePt t="146065" x="2600325" y="3565525"/>
          <p14:tracePt t="146072" x="2586038" y="3565525"/>
          <p14:tracePt t="146082" x="2579688" y="3565525"/>
          <p14:tracePt t="146098" x="2565400" y="3579813"/>
          <p14:tracePt t="146135" x="2536825" y="3579813"/>
          <p14:tracePt t="146139" x="2514600" y="3586163"/>
          <p14:tracePt t="146148" x="2486025" y="3586163"/>
          <p14:tracePt t="146165" x="2428875" y="3594100"/>
          <p14:tracePt t="146182" x="2408238" y="3600450"/>
          <p14:tracePt t="146199" x="2386013" y="3608388"/>
          <p14:tracePt t="146199" x="2371725" y="3608388"/>
          <p14:tracePt t="146215" x="2357438" y="3622675"/>
          <p14:tracePt t="146232" x="2328863" y="3622675"/>
          <p14:tracePt t="146248" x="2286000" y="3629025"/>
          <p14:tracePt t="146264" x="2236788" y="3651250"/>
          <p14:tracePt t="146281" x="2185988" y="3665538"/>
          <p14:tracePt t="146298" x="2151063" y="3671888"/>
          <p14:tracePt t="146316" x="2136775" y="3671888"/>
          <p14:tracePt t="146331" x="2122488" y="3679825"/>
          <p14:tracePt t="146349" x="2100263" y="3694113"/>
          <p14:tracePt t="146364" x="2065338" y="3700463"/>
          <p14:tracePt t="146381" x="2022475" y="3708400"/>
          <p14:tracePt t="146397" x="1979613" y="3714750"/>
          <p14:tracePt t="146397" x="1936750" y="3714750"/>
          <p14:tracePt t="146415" x="1914525" y="3714750"/>
          <p14:tracePt t="146431" x="1851025" y="3714750"/>
          <p14:tracePt t="146447" x="1785938" y="3714750"/>
          <p14:tracePt t="146465" x="1679575" y="3714750"/>
          <p14:tracePt t="146481" x="1543050" y="3714750"/>
          <p14:tracePt t="146497" x="1385888" y="3714750"/>
          <p14:tracePt t="146515" x="1265238" y="3714750"/>
          <p14:tracePt t="146531" x="1171575" y="3714750"/>
          <p14:tracePt t="146548" x="1114425" y="3714750"/>
          <p14:tracePt t="146564" x="1050925" y="3714750"/>
          <p14:tracePt t="146582" x="979488" y="3714750"/>
          <p14:tracePt t="146598" x="900113" y="3694113"/>
          <p14:tracePt t="146615" x="836613" y="3694113"/>
          <p14:tracePt t="146615" x="800100" y="3686175"/>
          <p14:tracePt t="146632" x="750888" y="3686175"/>
          <p14:tracePt t="146647" x="700088" y="3686175"/>
          <p14:tracePt t="146664" x="657225" y="3686175"/>
          <p14:tracePt t="146680" x="608013" y="3686175"/>
          <p14:tracePt t="146697" x="585788" y="3686175"/>
          <p14:tracePt t="146714" x="579438" y="3686175"/>
          <p14:tracePt t="146731" x="565150" y="3686175"/>
          <p14:tracePt t="146748" x="542925" y="3679825"/>
          <p14:tracePt t="146764" x="514350" y="3651250"/>
          <p14:tracePt t="146780" x="500063" y="3636963"/>
          <p14:tracePt t="146798" x="485775" y="3614738"/>
          <p14:tracePt t="146815" x="479425" y="3600450"/>
          <p14:tracePt t="146831" x="465138" y="3579813"/>
          <p14:tracePt t="146848" x="465138" y="3565525"/>
          <p14:tracePt t="146864" x="465138" y="3543300"/>
          <p14:tracePt t="146881" x="465138" y="3522663"/>
          <p14:tracePt t="146897" x="465138" y="3494088"/>
          <p14:tracePt t="146914" x="479425" y="3479800"/>
          <p14:tracePt t="146930" x="493713" y="3471863"/>
          <p14:tracePt t="146947" x="522288" y="3443288"/>
          <p14:tracePt t="146964" x="536575" y="3436938"/>
          <p14:tracePt t="146980" x="542925" y="3436938"/>
          <p14:tracePt t="147024" x="550863" y="3436938"/>
          <p14:tracePt t="147024" x="571500" y="3429000"/>
          <p14:tracePt t="147048" x="579438" y="3422650"/>
          <p14:tracePt t="147055" x="585788" y="3422650"/>
          <p14:tracePt t="147068" x="608013" y="3422650"/>
          <p14:tracePt t="147069" x="650875" y="3422650"/>
          <p14:tracePt t="147080" x="700088" y="3422650"/>
          <p14:tracePt t="147098" x="771525" y="3429000"/>
          <p14:tracePt t="147114" x="922338" y="3451225"/>
          <p14:tracePt t="147130" x="1042988" y="3451225"/>
          <p14:tracePt t="147146" x="1171575" y="3471863"/>
          <p14:tracePt t="147163" x="1314450" y="3486150"/>
          <p14:tracePt t="147180" x="1471613" y="3500438"/>
          <p14:tracePt t="147197" x="1665288" y="3536950"/>
          <p14:tracePt t="147213" x="1885950" y="3551238"/>
          <p14:tracePt t="147230" x="2065338" y="3551238"/>
          <p14:tracePt t="147246" x="2357438" y="3565525"/>
          <p14:tracePt t="147264" x="2565400" y="3565525"/>
          <p14:tracePt t="147280" x="2722563" y="3565525"/>
          <p14:tracePt t="147297" x="2857500" y="3565525"/>
          <p14:tracePt t="147313" x="2965450" y="3565525"/>
          <p14:tracePt t="147330" x="3043238" y="3565525"/>
          <p14:tracePt t="147346" x="3094038" y="3565525"/>
          <p14:tracePt t="147364" x="3171825" y="3565525"/>
          <p14:tracePt t="147380" x="3251200" y="3565525"/>
          <p14:tracePt t="147397" x="3328988" y="3565525"/>
          <p14:tracePt t="147413" x="3436938" y="3565525"/>
          <p14:tracePt t="147429" x="3557588" y="3565525"/>
          <p14:tracePt t="147447" x="3729038" y="3565525"/>
          <p14:tracePt t="147463" x="3843338" y="3565525"/>
          <p14:tracePt t="147480" x="3943350" y="3565525"/>
          <p14:tracePt t="147497" x="4051300" y="3565525"/>
          <p14:tracePt t="147513" x="4194175" y="3543300"/>
          <p14:tracePt t="147530" x="4329113" y="3543300"/>
          <p14:tracePt t="147546" x="4486275" y="3543300"/>
          <p14:tracePt t="147564" x="4594225" y="3543300"/>
          <p14:tracePt t="147579" x="4657725" y="3543300"/>
          <p14:tracePt t="147597" x="4714875" y="3543300"/>
          <p14:tracePt t="147613" x="4794250" y="3543300"/>
          <p14:tracePt t="147630" x="4865688" y="3543300"/>
          <p14:tracePt t="147646" x="4957763" y="3543300"/>
          <p14:tracePt t="147646" x="5008563" y="3543300"/>
          <p14:tracePt t="147664" x="5165725" y="3543300"/>
          <p14:tracePt t="147679" x="5294313" y="3543300"/>
          <p14:tracePt t="147697" x="5394325" y="3543300"/>
          <p14:tracePt t="147713" x="5522913" y="3543300"/>
          <p14:tracePt t="147730" x="5608638" y="3543300"/>
          <p14:tracePt t="147746" x="5737225" y="3536950"/>
          <p14:tracePt t="147763" x="5815013" y="3522663"/>
          <p14:tracePt t="147778" x="5880100" y="3522663"/>
          <p14:tracePt t="147797" x="5915025" y="3522663"/>
          <p14:tracePt t="147812" x="5937250" y="3522663"/>
          <p14:tracePt t="147830" x="5951538" y="3514725"/>
          <p14:tracePt t="147845" x="5965825" y="3514725"/>
          <p14:tracePt t="147862" x="5994400" y="3494088"/>
          <p14:tracePt t="147880" x="6029325" y="3486150"/>
          <p14:tracePt t="147896" x="6094413" y="3465513"/>
          <p14:tracePt t="147912" x="6122988" y="3451225"/>
          <p14:tracePt t="147929" x="6157913" y="3443288"/>
          <p14:tracePt t="147945" x="6165850" y="3443288"/>
          <p14:tracePt t="147962" x="6180138" y="3443288"/>
          <p14:tracePt t="147979" x="6186488" y="3443288"/>
          <p14:tracePt t="148039" x="6194425" y="3443288"/>
          <p14:tracePt t="148047" x="6200775" y="3443288"/>
          <p14:tracePt t="148053" x="6215063" y="3436938"/>
          <p14:tracePt t="148062" x="6237288" y="3429000"/>
          <p14:tracePt t="148112" x="6243638" y="3422650"/>
          <p14:tracePt t="148375" x="6243638" y="3408363"/>
          <p14:tracePt t="148391" x="6243638" y="3400425"/>
          <p14:tracePt t="148439" x="6243638" y="3386138"/>
          <p14:tracePt t="148456" x="6243638" y="3379788"/>
          <p14:tracePt t="148472" x="6243638" y="3371850"/>
          <p14:tracePt t="148487" x="6243638" y="3365500"/>
          <p14:tracePt t="148496" x="6243638" y="3357563"/>
          <p14:tracePt t="148605" x="6237288" y="3351213"/>
          <p14:tracePt t="148623" x="6229350" y="3343275"/>
          <p14:tracePt t="148679" x="6223000" y="3336925"/>
          <p14:tracePt t="148687" x="6208713" y="3336925"/>
          <p14:tracePt t="148800" x="6200775" y="3336925"/>
          <p14:tracePt t="148863" x="6194425" y="3336925"/>
          <p14:tracePt t="148871" x="6180138" y="3336925"/>
          <p14:tracePt t="148871" x="6165850" y="3336925"/>
          <p14:tracePt t="148951" x="6157913" y="3336925"/>
          <p14:tracePt t="148991" x="6151563" y="3336925"/>
          <p14:tracePt t="149007" x="6137275" y="3336925"/>
          <p14:tracePt t="149055" x="6129338" y="3336925"/>
          <p14:tracePt t="149095" x="6122988" y="3336925"/>
          <p14:tracePt t="149103" x="6115050" y="3343275"/>
          <p14:tracePt t="149207" x="6108700" y="3343275"/>
          <p14:tracePt t="149223" x="6094413" y="3343275"/>
          <p14:tracePt t="149255" x="6072188" y="3351213"/>
          <p14:tracePt t="150359" x="6080125" y="3351213"/>
          <p14:tracePt t="150375" x="6086475" y="3351213"/>
          <p14:tracePt t="150383" x="6108700" y="3351213"/>
          <p14:tracePt t="150397" x="6115050" y="3351213"/>
          <p14:tracePt t="150415" x="6122988" y="3351213"/>
          <p14:tracePt t="150425" x="6129338" y="3351213"/>
          <p14:tracePt t="150430" x="6143625" y="3351213"/>
          <p14:tracePt t="150442" x="6157913" y="3351213"/>
          <p14:tracePt t="150459" x="6180138" y="3351213"/>
          <p14:tracePt t="150475" x="6194425" y="3351213"/>
          <p14:tracePt t="151832" x="6186488" y="3365500"/>
          <p14:tracePt t="151975" x="6186488" y="3371850"/>
          <p14:tracePt t="152008" x="6186488" y="3379788"/>
          <p14:tracePt t="152015" x="6180138" y="3386138"/>
          <p14:tracePt t="152024" x="6172200" y="3394075"/>
          <p14:tracePt t="152063" x="6157913" y="3400425"/>
          <p14:tracePt t="152447" x="6151563" y="3400425"/>
          <p14:tracePt t="152456" x="6115050" y="3400425"/>
          <p14:tracePt t="152463" x="6057900" y="3400425"/>
          <p14:tracePt t="152472" x="5980113" y="3422650"/>
          <p14:tracePt t="152489" x="5900738" y="3429000"/>
          <p14:tracePt t="152505" x="5822950" y="3429000"/>
          <p14:tracePt t="152523" x="5765800" y="3429000"/>
          <p14:tracePt t="152539" x="5729288" y="3429000"/>
          <p14:tracePt t="152556" x="5680075" y="3429000"/>
          <p14:tracePt t="152572" x="5594350" y="3422650"/>
          <p14:tracePt t="152589" x="5522913" y="3422650"/>
          <p14:tracePt t="152605" x="5414963" y="3422650"/>
          <p14:tracePt t="152634" x="5372100" y="3429000"/>
          <p14:tracePt t="152645" x="5308600" y="3451225"/>
          <p14:tracePt t="152655" x="5243513" y="3451225"/>
          <p14:tracePt t="152672" x="5194300" y="3465513"/>
          <p14:tracePt t="152688" x="5151438" y="3486150"/>
          <p14:tracePt t="152705" x="5122863" y="3486150"/>
          <p14:tracePt t="152722" x="5086350" y="3494088"/>
          <p14:tracePt t="152738" x="5051425" y="3508375"/>
          <p14:tracePt t="152755" x="4986338" y="3508375"/>
          <p14:tracePt t="152772" x="4886325" y="3508375"/>
          <p14:tracePt t="152789" x="4829175" y="3508375"/>
          <p14:tracePt t="152806" x="4765675" y="3508375"/>
          <p14:tracePt t="152822" x="4694238" y="3522663"/>
          <p14:tracePt t="152822" x="4665663" y="3522663"/>
          <p14:tracePt t="152839" x="4614863" y="3522663"/>
          <p14:tracePt t="152856" x="4522788" y="3522663"/>
          <p14:tracePt t="152872" x="4457700" y="3522663"/>
          <p14:tracePt t="152888" x="4379913" y="3522663"/>
          <p14:tracePt t="152906" x="4314825" y="3522663"/>
          <p14:tracePt t="152921" x="4237038" y="3529013"/>
          <p14:tracePt t="152939" x="4157663" y="3536950"/>
          <p14:tracePt t="152955" x="4057650" y="3557588"/>
          <p14:tracePt t="152972" x="3965575" y="3557588"/>
          <p14:tracePt t="152988" x="3879850" y="3557588"/>
          <p14:tracePt t="153005" x="3800475" y="3557588"/>
          <p14:tracePt t="153021" x="3729038" y="3557588"/>
          <p14:tracePt t="153021" x="3700463" y="3557588"/>
          <p14:tracePt t="153040" x="3671888" y="3557588"/>
          <p14:tracePt t="153056" x="3614738" y="3557588"/>
          <p14:tracePt t="153072" x="3551238" y="3557588"/>
          <p14:tracePt t="153088" x="3494088" y="3557588"/>
          <p14:tracePt t="153106" x="3371850" y="3543300"/>
          <p14:tracePt t="153121" x="3251200" y="3543300"/>
          <p14:tracePt t="153139" x="3143250" y="3543300"/>
          <p14:tracePt t="153154" x="3051175" y="3543300"/>
          <p14:tracePt t="153171" x="3014663" y="3543300"/>
          <p14:tracePt t="153188" x="2965450" y="3543300"/>
          <p14:tracePt t="153205" x="2908300" y="3543300"/>
          <p14:tracePt t="153221" x="2843213" y="3543300"/>
          <p14:tracePt t="153238" x="2786063" y="3543300"/>
          <p14:tracePt t="153254" x="2708275" y="3543300"/>
          <p14:tracePt t="153272" x="2651125" y="3543300"/>
          <p14:tracePt t="153288" x="2593975" y="3543300"/>
          <p14:tracePt t="153305" x="2565400" y="3543300"/>
          <p14:tracePt t="153321" x="2551113" y="3543300"/>
          <p14:tracePt t="153338" x="2528888" y="3543300"/>
          <p14:tracePt t="153687" x="2522538" y="3543300"/>
          <p14:tracePt t="153719" x="2514600" y="3543300"/>
          <p14:tracePt t="153727" x="2493963" y="3543300"/>
          <p14:tracePt t="153732" x="2486025" y="3543300"/>
          <p14:tracePt t="153737" x="2479675" y="3543300"/>
          <p14:tracePt t="153754" x="2443163" y="3543300"/>
          <p14:tracePt t="153771" x="2408238" y="3536950"/>
          <p14:tracePt t="153787" x="2400300" y="3536950"/>
          <p14:tracePt t="153839" x="2393950" y="3536950"/>
          <p14:tracePt t="153871" x="2371725" y="3536950"/>
          <p14:tracePt t="153879" x="2351088" y="3536950"/>
          <p14:tracePt t="153887" x="2322513" y="3536950"/>
          <p14:tracePt t="153887" x="2314575" y="3536950"/>
          <p14:tracePt t="153896" x="2308225" y="3536950"/>
          <p14:tracePt t="153903" x="2279650" y="3536950"/>
          <p14:tracePt t="153920" x="2243138" y="3536950"/>
          <p14:tracePt t="153938" x="2236788" y="3536950"/>
          <p14:tracePt t="153983" x="2228850" y="3536950"/>
          <p14:tracePt t="153991" x="2214563" y="3536950"/>
          <p14:tracePt t="153998" x="2200275" y="3536950"/>
          <p14:tracePt t="154004" x="2165350" y="3536950"/>
          <p14:tracePt t="154020" x="2136775" y="3536950"/>
          <p14:tracePt t="154038" x="2108200" y="3536950"/>
          <p14:tracePt t="154053" x="2079625" y="3536950"/>
          <p14:tracePt t="154053" x="2051050" y="3522663"/>
          <p14:tracePt t="154072" x="2008188" y="3522663"/>
          <p14:tracePt t="154087" x="1965325" y="3514725"/>
          <p14:tracePt t="154103" x="1922463" y="3514725"/>
          <p14:tracePt t="154120" x="1900238" y="3514725"/>
          <p14:tracePt t="154136" x="1865313" y="3514725"/>
          <p14:tracePt t="154153" x="1836738" y="3514725"/>
          <p14:tracePt t="154170" x="1785938" y="3514725"/>
          <p14:tracePt t="154186" x="1743075" y="3514725"/>
          <p14:tracePt t="154204" x="1700213" y="3514725"/>
          <p14:tracePt t="154220" x="1685925" y="3514725"/>
          <p14:tracePt t="154237" x="1665288" y="3514725"/>
          <p14:tracePt t="154253" x="1657350" y="3514725"/>
          <p14:tracePt t="154270" x="1651000" y="3514725"/>
          <p14:tracePt t="154286" x="1608138" y="3514725"/>
          <p14:tracePt t="154303" x="1585913" y="3514725"/>
          <p14:tracePt t="154320" x="1579563" y="3514725"/>
          <p14:tracePt t="154336" x="1557338" y="3514725"/>
          <p14:tracePt t="154353" x="1543050" y="3514725"/>
          <p14:tracePt t="154370" x="1522413" y="3514725"/>
          <p14:tracePt t="154386" x="1508125" y="3514725"/>
          <p14:tracePt t="154403" x="1500188" y="3514725"/>
          <p14:tracePt t="154420" x="1479550" y="3514725"/>
          <p14:tracePt t="154437" x="1471613" y="3514725"/>
          <p14:tracePt t="154453" x="1465263" y="3514725"/>
          <p14:tracePt t="154503" x="1457325" y="3514725"/>
          <p14:tracePt t="154511" x="1443038" y="3514725"/>
          <p14:tracePt t="154522" x="1428750" y="3514725"/>
          <p14:tracePt t="154536" x="1422400" y="3514725"/>
          <p14:tracePt t="154583" x="1408113" y="3514725"/>
          <p14:tracePt t="155175" x="1457325" y="3536950"/>
          <p14:tracePt t="155182" x="1485900" y="3551238"/>
          <p14:tracePt t="155185" x="1508125" y="3579813"/>
          <p14:tracePt t="155202" x="1543050" y="3614738"/>
          <p14:tracePt t="155219" x="1571625" y="3629025"/>
          <p14:tracePt t="155235" x="1593850" y="3651250"/>
          <p14:tracePt t="155252" x="1608138" y="3665538"/>
          <p14:tracePt t="155269" x="1614488" y="3679825"/>
          <p14:tracePt t="155285" x="1614488" y="3686175"/>
          <p14:tracePt t="155302" x="1622425" y="3694113"/>
          <p14:tracePt t="155302" x="1628775" y="3708400"/>
          <p14:tracePt t="155336" x="1628775" y="3729038"/>
          <p14:tracePt t="155336" x="1628775" y="3751263"/>
          <p14:tracePt t="155352" x="1628775" y="3765550"/>
          <p14:tracePt t="155368" x="1628775" y="3786188"/>
          <p14:tracePt t="155385" x="1628775" y="3794125"/>
          <p14:tracePt t="155439" x="1628775" y="3814763"/>
          <p14:tracePt t="155445" x="1614488" y="3843338"/>
          <p14:tracePt t="155452" x="1593850" y="3857625"/>
          <p14:tracePt t="155468" x="1571625" y="3857625"/>
          <p14:tracePt t="155486" x="1565275" y="3865563"/>
          <p14:tracePt t="155520" x="1557338" y="3865563"/>
          <p14:tracePt t="155520" x="1528763" y="3879850"/>
          <p14:tracePt t="155535" x="1465263" y="3900488"/>
          <p14:tracePt t="155552" x="1436688" y="3914775"/>
          <p14:tracePt t="155568" x="1408113" y="3929063"/>
          <p14:tracePt t="155585" x="1400175" y="3929063"/>
          <p14:tracePt t="155623" x="1393825" y="3929063"/>
          <p14:tracePt t="155631" x="1357313" y="3929063"/>
          <p14:tracePt t="155644" x="1328738" y="3929063"/>
          <p14:tracePt t="155652" x="1285875" y="3929063"/>
          <p14:tracePt t="155668" x="1265238" y="3929063"/>
          <p14:tracePt t="155685" x="1228725" y="3929063"/>
          <p14:tracePt t="155701" x="1208088" y="3929063"/>
          <p14:tracePt t="155718" x="1193800" y="3929063"/>
          <p14:tracePt t="155734" x="1171575" y="3929063"/>
          <p14:tracePt t="155751" x="1157288" y="3929063"/>
          <p14:tracePt t="155767" x="1122363" y="3929063"/>
          <p14:tracePt t="155784" x="1085850" y="3929063"/>
          <p14:tracePt t="155801" x="1065213" y="3922713"/>
          <p14:tracePt t="155818" x="1042988" y="3914775"/>
          <p14:tracePt t="155834" x="1028700" y="3908425"/>
          <p14:tracePt t="155851" x="1000125" y="3908425"/>
          <p14:tracePt t="155867" x="985838" y="3908425"/>
          <p14:tracePt t="155884" x="950913" y="3908425"/>
          <p14:tracePt t="155900" x="922338" y="3908425"/>
          <p14:tracePt t="155919" x="914400" y="3908425"/>
          <p14:tracePt t="155951" x="908050" y="3908425"/>
          <p14:tracePt t="155951" x="893763" y="3908425"/>
          <p14:tracePt t="155968" x="879475" y="3894138"/>
          <p14:tracePt t="155984" x="850900" y="3894138"/>
          <p14:tracePt t="156001" x="828675" y="3894138"/>
          <p14:tracePt t="156018" x="814388" y="3894138"/>
          <p14:tracePt t="156034" x="808038" y="3894138"/>
          <p14:tracePt t="156103" x="800100" y="3886200"/>
          <p14:tracePt t="156119" x="793750" y="3879850"/>
          <p14:tracePt t="156151" x="785813" y="3871913"/>
          <p14:tracePt t="156159" x="785813" y="3865563"/>
          <p14:tracePt t="156167" x="779463" y="3843338"/>
          <p14:tracePt t="156172" x="765175" y="3829050"/>
          <p14:tracePt t="156184" x="765175" y="3814763"/>
          <p14:tracePt t="156200" x="765175" y="3808413"/>
          <p14:tracePt t="156217" x="750888" y="3794125"/>
          <p14:tracePt t="156255" x="750888" y="3786188"/>
          <p14:tracePt t="156261" x="750888" y="3779838"/>
          <p14:tracePt t="156319" x="750888" y="3771900"/>
          <p14:tracePt t="156359" x="750888" y="3765550"/>
          <p14:tracePt t="156367" x="757238" y="3757613"/>
          <p14:tracePt t="156371" x="779463" y="3757613"/>
          <p14:tracePt t="156383" x="800100" y="3757613"/>
          <p14:tracePt t="156400" x="808038" y="3757613"/>
          <p14:tracePt t="156417" x="836613" y="3757613"/>
          <p14:tracePt t="156434" x="850900" y="3757613"/>
          <p14:tracePt t="156450" x="879475" y="3757613"/>
          <p14:tracePt t="156466" x="922338" y="3757613"/>
          <p14:tracePt t="156483" x="965200" y="3757613"/>
          <p14:tracePt t="156500" x="979488" y="3757613"/>
          <p14:tracePt t="156516" x="1014413" y="3779838"/>
          <p14:tracePt t="156533" x="1022350" y="3786188"/>
          <p14:tracePt t="156550" x="1036638" y="3786188"/>
          <p14:tracePt t="156566" x="1050925" y="3786188"/>
          <p14:tracePt t="156584" x="1079500" y="3786188"/>
          <p14:tracePt t="156599" x="1093788" y="3786188"/>
          <p14:tracePt t="156617" x="1114425" y="3794125"/>
          <p14:tracePt t="156633" x="1128713" y="3794125"/>
          <p14:tracePt t="156649" x="1150938" y="3794125"/>
          <p14:tracePt t="156666" x="1171575" y="3794125"/>
          <p14:tracePt t="156684" x="1179513" y="3794125"/>
          <p14:tracePt t="156700" x="1193800" y="3794125"/>
          <p14:tracePt t="156716" x="1208088" y="3794125"/>
          <p14:tracePt t="156733" x="1222375" y="3794125"/>
          <p14:tracePt t="156750" x="1236663" y="3794125"/>
          <p14:tracePt t="156766" x="1250950" y="3794125"/>
          <p14:tracePt t="156783" x="1279525" y="3794125"/>
          <p14:tracePt t="156839" x="1285875" y="3794125"/>
          <p14:tracePt t="156879" x="1300163" y="3794125"/>
          <p14:tracePt t="156935" x="1308100" y="3794125"/>
          <p14:tracePt t="156943" x="1314450" y="3794125"/>
          <p14:tracePt t="156959" x="1322388" y="3794125"/>
          <p14:tracePt t="156963" x="1343025" y="3794125"/>
          <p14:tracePt t="156983" x="1350963" y="3794125"/>
          <p14:tracePt t="156983" x="1365250" y="3800475"/>
          <p14:tracePt t="156999" x="1379538" y="3800475"/>
          <p14:tracePt t="157016" x="1400175" y="3800475"/>
          <p14:tracePt t="157033" x="1436688" y="3800475"/>
          <p14:tracePt t="157049" x="1479550" y="3814763"/>
          <p14:tracePt t="157067" x="1522413" y="3814763"/>
          <p14:tracePt t="157082" x="1565275" y="3829050"/>
          <p14:tracePt t="157099" x="1608138" y="3829050"/>
          <p14:tracePt t="157116" x="1643063" y="3829050"/>
          <p14:tracePt t="157132" x="1685925" y="3829050"/>
          <p14:tracePt t="157149" x="1743075" y="3829050"/>
          <p14:tracePt t="157166" x="1793875" y="3829050"/>
          <p14:tracePt t="157182" x="1865313" y="3829050"/>
          <p14:tracePt t="157200" x="1900238" y="3836988"/>
          <p14:tracePt t="157215" x="1922463" y="3836988"/>
          <p14:tracePt t="157233" x="1957388" y="3836988"/>
          <p14:tracePt t="157248" x="1979613" y="3843338"/>
          <p14:tracePt t="157266" x="2022475" y="3843338"/>
          <p14:tracePt t="157282" x="2079625" y="3857625"/>
          <p14:tracePt t="157300" x="2122488" y="3857625"/>
          <p14:tracePt t="157316" x="2157413" y="3871913"/>
          <p14:tracePt t="157333" x="2171700" y="3871913"/>
          <p14:tracePt t="157348" x="2185988" y="3879850"/>
          <p14:tracePt t="157365" x="2200275" y="3879850"/>
          <p14:tracePt t="157382" x="2243138" y="3879850"/>
          <p14:tracePt t="157399" x="2279650" y="3886200"/>
          <p14:tracePt t="157415" x="2293938" y="3886200"/>
          <p14:tracePt t="157433" x="2322513" y="3886200"/>
          <p14:tracePt t="157449" x="2357438" y="3900488"/>
          <p14:tracePt t="157465" x="2386013" y="3900488"/>
          <p14:tracePt t="157482" x="2408238" y="3900488"/>
          <p14:tracePt t="157499" x="2414588" y="3900488"/>
          <p14:tracePt t="157515" x="2422525" y="3900488"/>
          <p14:tracePt t="157532" x="2436813" y="3900488"/>
          <p14:tracePt t="157567" x="2443163" y="3900488"/>
          <p14:tracePt t="157581" x="2465388" y="3900488"/>
          <p14:tracePt t="157590" x="2479675" y="3900488"/>
          <p14:tracePt t="157598" x="2500313" y="3900488"/>
          <p14:tracePt t="157615" x="2522538" y="3900488"/>
          <p14:tracePt t="157632" x="2528888" y="3900488"/>
          <p14:tracePt t="157649" x="2543175" y="3894138"/>
          <p14:tracePt t="157799" x="2551113" y="3894138"/>
          <p14:tracePt t="157815" x="2551113" y="3900488"/>
          <p14:tracePt t="157822" x="2551113" y="3914775"/>
          <p14:tracePt t="157831" x="2543175" y="3943350"/>
          <p14:tracePt t="157832" x="2508250" y="3957638"/>
          <p14:tracePt t="157848" x="2436813" y="3965575"/>
          <p14:tracePt t="157864" x="2343150" y="3965575"/>
          <p14:tracePt t="157881" x="2265363" y="3965575"/>
          <p14:tracePt t="157899" x="2171700" y="3965575"/>
          <p14:tracePt t="157914" x="2093913" y="3965575"/>
          <p14:tracePt t="157931" x="2022475" y="3957638"/>
          <p14:tracePt t="157948" x="2000250" y="3943350"/>
          <p14:tracePt t="157965" x="1957388" y="3937000"/>
          <p14:tracePt t="157981" x="1936750" y="3929063"/>
          <p14:tracePt t="157998" x="1900238" y="3929063"/>
          <p14:tracePt t="158014" x="1857375" y="3908425"/>
          <p14:tracePt t="158032" x="1851025" y="3900488"/>
          <p14:tracePt t="158071" x="1836738" y="3900488"/>
          <p14:tracePt t="158088" x="1822450" y="3894138"/>
          <p14:tracePt t="158104" x="1814513" y="3886200"/>
          <p14:tracePt t="158151" x="1808163" y="3879850"/>
          <p14:tracePt t="158159" x="1808163" y="3871913"/>
          <p14:tracePt t="158167" x="1800225" y="3865563"/>
          <p14:tracePt t="158175" x="1793875" y="3857625"/>
          <p14:tracePt t="158186" x="1793875" y="3843338"/>
          <p14:tracePt t="158197" x="1793875" y="3836988"/>
          <p14:tracePt t="158215" x="1793875" y="3829050"/>
          <p14:tracePt t="158215" x="1793875" y="3822700"/>
          <p14:tracePt t="158232" x="1793875" y="3794125"/>
          <p14:tracePt t="158247" x="1793875" y="3779838"/>
          <p14:tracePt t="158264" x="1793875" y="3757613"/>
          <p14:tracePt t="158280" x="1800225" y="3729038"/>
          <p14:tracePt t="158297" x="1814513" y="3714750"/>
          <p14:tracePt t="158314" x="1836738" y="3700463"/>
          <p14:tracePt t="158331" x="1893888" y="3694113"/>
          <p14:tracePt t="158347" x="1951038" y="3694113"/>
          <p14:tracePt t="158364" x="1985963" y="3694113"/>
          <p14:tracePt t="158380" x="2014538" y="3671888"/>
          <p14:tracePt t="158397" x="2043113" y="3671888"/>
          <p14:tracePt t="158413" x="2079625" y="3671888"/>
          <p14:tracePt t="158413" x="2093913" y="3671888"/>
          <p14:tracePt t="158432" x="2128838" y="3671888"/>
          <p14:tracePt t="158448" x="2143125" y="3671888"/>
          <p14:tracePt t="158464" x="2157413" y="3671888"/>
          <p14:tracePt t="158480" x="2165350" y="3671888"/>
          <p14:tracePt t="158498" x="2179638" y="3671888"/>
          <p14:tracePt t="158513" x="2208213" y="3671888"/>
          <p14:tracePt t="158530" x="2222500" y="3671888"/>
          <p14:tracePt t="158546" x="2243138" y="3671888"/>
          <p14:tracePt t="158563" x="2257425" y="3671888"/>
          <p14:tracePt t="158581" x="2286000" y="3679825"/>
          <p14:tracePt t="158597" x="2314575" y="3686175"/>
          <p14:tracePt t="158614" x="2328863" y="3686175"/>
          <p14:tracePt t="158630" x="2336800" y="3686175"/>
          <p14:tracePt t="158672" x="2351088" y="3686175"/>
          <p14:tracePt t="158679" x="2365375" y="3708400"/>
          <p14:tracePt t="158680" x="2393950" y="3714750"/>
          <p14:tracePt t="158697" x="2414588" y="3722688"/>
          <p14:tracePt t="158715" x="2443163" y="3729038"/>
          <p14:tracePt t="158751" x="2451100" y="3729038"/>
          <p14:tracePt t="158770" x="2457450" y="3729038"/>
          <p14:tracePt t="158775" x="2479675" y="3743325"/>
          <p14:tracePt t="158780" x="2486025" y="3751263"/>
          <p14:tracePt t="158797" x="2514600" y="3757613"/>
          <p14:tracePt t="158813" x="2565400" y="3765550"/>
          <p14:tracePt t="158830" x="2622550" y="3779838"/>
          <p14:tracePt t="158830" x="2628900" y="3786188"/>
          <p14:tracePt t="158847" x="2665413" y="3794125"/>
          <p14:tracePt t="158863" x="2671763" y="3794125"/>
          <p14:tracePt t="158880" x="2686050" y="3794125"/>
          <p14:tracePt t="158897" x="2714625" y="3808413"/>
          <p14:tracePt t="158914" x="2728913" y="3814763"/>
          <p14:tracePt t="158930" x="2757488" y="3829050"/>
          <p14:tracePt t="158947" x="2794000" y="3829050"/>
          <p14:tracePt t="158963" x="2828925" y="3829050"/>
          <p14:tracePt t="158980" x="2851150" y="3829050"/>
          <p14:tracePt t="158996" x="2879725" y="3836988"/>
          <p14:tracePt t="159013" x="2914650" y="3836988"/>
          <p14:tracePt t="159029" x="2951163" y="3851275"/>
          <p14:tracePt t="159046" x="3000375" y="3851275"/>
          <p14:tracePt t="159064" x="3028950" y="3851275"/>
          <p14:tracePt t="159080" x="3065463" y="3857625"/>
          <p14:tracePt t="159096" x="3079750" y="3857625"/>
          <p14:tracePt t="159114" x="3136900" y="3857625"/>
          <p14:tracePt t="159129" x="3208338" y="3857625"/>
          <p14:tracePt t="159147" x="3257550" y="3857625"/>
          <p14:tracePt t="159162" x="3308350" y="3857625"/>
          <p14:tracePt t="159180" x="3336925" y="3857625"/>
          <p14:tracePt t="159196" x="3386138" y="3857625"/>
          <p14:tracePt t="159213" x="3414713" y="3857625"/>
          <p14:tracePt t="159230" x="3443288" y="3857625"/>
          <p14:tracePt t="159279" x="3457575" y="3857625"/>
          <p14:tracePt t="159319" x="3471863" y="3857625"/>
          <p14:tracePt t="159327" x="3500438" y="3822700"/>
          <p14:tracePt t="159340" x="3508375" y="3814763"/>
          <p14:tracePt t="159374" x="3514725" y="3808413"/>
          <p14:tracePt t="159463" x="3508375" y="3808413"/>
          <p14:tracePt t="159471" x="3479800" y="3794125"/>
          <p14:tracePt t="159478" x="3422650" y="3794125"/>
          <p14:tracePt t="159496" x="3379788" y="3794125"/>
          <p14:tracePt t="159513" x="3343275" y="3794125"/>
          <p14:tracePt t="159528" x="3322638" y="3786188"/>
          <p14:tracePt t="159546" x="3294063" y="3786188"/>
          <p14:tracePt t="159562" x="3286125" y="3786188"/>
          <p14:tracePt t="159578" x="3265488" y="3786188"/>
          <p14:tracePt t="159596" x="3243263" y="3786188"/>
          <p14:tracePt t="159613" x="3200400" y="3786188"/>
          <p14:tracePt t="159628" x="3157538" y="3786188"/>
          <p14:tracePt t="159646" x="3114675" y="3786188"/>
          <p14:tracePt t="159662" x="3036888" y="3786188"/>
          <p14:tracePt t="159662" x="3022600" y="3786188"/>
          <p14:tracePt t="159679" x="2971800" y="3779838"/>
          <p14:tracePt t="159696" x="2928938" y="3779838"/>
          <p14:tracePt t="159712" x="2900363" y="3771900"/>
          <p14:tracePt t="159728" x="2865438" y="3771900"/>
          <p14:tracePt t="159747" x="2836863" y="3771900"/>
          <p14:tracePt t="159761" x="2814638" y="3751263"/>
          <p14:tracePt t="159799" x="2808288" y="3751263"/>
          <p14:tracePt t="159802" x="2771775" y="3751263"/>
          <p14:tracePt t="159812" x="2751138" y="3751263"/>
          <p14:tracePt t="159828" x="2736850" y="3751263"/>
          <p14:tracePt t="159845" x="2714625" y="3751263"/>
          <p14:tracePt t="159861" x="2686050" y="3751263"/>
          <p14:tracePt t="159861" x="2671763" y="3751263"/>
          <p14:tracePt t="159879" x="2651125" y="3751263"/>
          <p14:tracePt t="159895" x="2614613" y="3751263"/>
          <p14:tracePt t="159911" x="2571750" y="3743325"/>
          <p14:tracePt t="159928" x="2543175" y="3743325"/>
          <p14:tracePt t="159945" x="2508250" y="3736975"/>
          <p14:tracePt t="159961" x="2486025" y="3736975"/>
          <p14:tracePt t="159979" x="2465388" y="3729038"/>
          <p14:tracePt t="159995" x="2422525" y="3729038"/>
          <p14:tracePt t="160011" x="2414588" y="3729038"/>
          <p14:tracePt t="160028" x="2386013" y="3729038"/>
          <p14:tracePt t="160045" x="2371725" y="3729038"/>
          <p14:tracePt t="160061" x="2351088" y="3729038"/>
          <p14:tracePt t="160078" x="2336800" y="3722688"/>
          <p14:tracePt t="160095" x="2308225" y="3714750"/>
          <p14:tracePt t="160111" x="2300288" y="3714750"/>
          <p14:tracePt t="160128" x="2279650" y="3708400"/>
          <p14:tracePt t="160145" x="2265363" y="3708400"/>
          <p14:tracePt t="160161" x="2251075" y="3708400"/>
          <p14:tracePt t="160178" x="2222500" y="3708400"/>
          <p14:tracePt t="160195" x="2185988" y="3694113"/>
          <p14:tracePt t="160211" x="2157413" y="3694113"/>
          <p14:tracePt t="160228" x="2136775" y="3694113"/>
          <p14:tracePt t="160244" x="2114550" y="3694113"/>
          <p14:tracePt t="160261" x="2108200" y="3694113"/>
          <p14:tracePt t="160277" x="2100263" y="3694113"/>
          <p14:tracePt t="160295" x="2093913" y="3694113"/>
          <p14:tracePt t="160312" x="2071688" y="3694113"/>
          <p14:tracePt t="160327" x="2057400" y="3694113"/>
          <p14:tracePt t="160345" x="2022475" y="3694113"/>
          <p14:tracePt t="160361" x="2000250" y="3694113"/>
          <p14:tracePt t="160415" x="1993900" y="3694113"/>
          <p14:tracePt t="160429" x="1979613" y="3686175"/>
          <p14:tracePt t="160463" x="1971675" y="3679825"/>
          <p14:tracePt t="160471" x="1965325" y="3671888"/>
          <p14:tracePt t="160479" x="1951038" y="3665538"/>
          <p14:tracePt t="160512" x="1943100" y="3657600"/>
          <p14:tracePt t="160527" x="1922463" y="3651250"/>
          <p14:tracePt t="160529" x="1914525" y="3643313"/>
          <p14:tracePt t="160544" x="1908175" y="3636963"/>
          <p14:tracePt t="160583" x="1900238" y="3629025"/>
          <p14:tracePt t="160615" x="1900238" y="3622675"/>
          <p14:tracePt t="160624" x="1900238" y="3594100"/>
          <p14:tracePt t="160631" x="1893888" y="3586163"/>
          <p14:tracePt t="160663" x="1893888" y="3579813"/>
          <p14:tracePt t="160671" x="1893888" y="3565525"/>
          <p14:tracePt t="160703" x="1893888" y="3557588"/>
          <p14:tracePt t="160711" x="1893888" y="3551238"/>
          <p14:tracePt t="160726" x="1893888" y="3543300"/>
          <p14:tracePt t="160743" x="1893888" y="3529013"/>
          <p14:tracePt t="160783" x="1893888" y="3522663"/>
          <p14:tracePt t="160799" x="1893888" y="3514725"/>
          <p14:tracePt t="160799" x="1893888" y="3508375"/>
          <p14:tracePt t="160863" x="1900238" y="3500438"/>
          <p14:tracePt t="160876" x="1908175" y="3500438"/>
          <p14:tracePt t="160887" x="1928813" y="3494088"/>
          <p14:tracePt t="160893" x="1957388" y="3479800"/>
          <p14:tracePt t="160910" x="2043113" y="3471863"/>
          <p14:tracePt t="160927" x="2079625" y="3465513"/>
          <p14:tracePt t="160943" x="2093913" y="3465513"/>
          <p14:tracePt t="160961" x="2100263" y="3465513"/>
          <p14:tracePt t="160976" x="2114550" y="3465513"/>
          <p14:tracePt t="160993" x="2136775" y="3465513"/>
          <p14:tracePt t="161010" x="2200275" y="3465513"/>
          <p14:tracePt t="161027" x="2243138" y="3465513"/>
          <p14:tracePt t="161043" x="2265363" y="3457575"/>
          <p14:tracePt t="161060" x="2293938" y="3457575"/>
          <p14:tracePt t="161103" x="2300288" y="3457575"/>
          <p14:tracePt t="161111" x="2308225" y="3457575"/>
          <p14:tracePt t="161119" x="2322513" y="3457575"/>
          <p14:tracePt t="161126" x="2336800" y="3457575"/>
          <p14:tracePt t="161143" x="2357438" y="3457575"/>
          <p14:tracePt t="161160" x="2365375" y="3457575"/>
          <p14:tracePt t="161176" x="2400300" y="3457575"/>
          <p14:tracePt t="161194" x="2408238" y="3457575"/>
          <p14:tracePt t="161210" x="2414588" y="3457575"/>
          <p14:tracePt t="161271" x="2422525" y="3457575"/>
          <p14:tracePt t="161279" x="2443163" y="3465513"/>
          <p14:tracePt t="161279" x="2451100" y="3471863"/>
          <p14:tracePt t="161295" x="2451100" y="3479800"/>
          <p14:tracePt t="161304" x="2465388" y="3514725"/>
          <p14:tracePt t="161309" x="2500313" y="3571875"/>
          <p14:tracePt t="161327" x="2543175" y="3651250"/>
          <p14:tracePt t="161343" x="2551113" y="3665538"/>
          <p14:tracePt t="161360" x="2557463" y="3671888"/>
          <p14:tracePt t="161415" x="2557463" y="3694113"/>
          <p14:tracePt t="161418" x="2557463" y="3700463"/>
          <p14:tracePt t="161431" x="2557463" y="3708400"/>
          <p14:tracePt t="161443" x="2557463" y="3729038"/>
          <p14:tracePt t="161448" x="2557463" y="3736975"/>
          <p14:tracePt t="161459" x="2557463" y="3743325"/>
          <p14:tracePt t="161476" x="2557463" y="3751263"/>
          <p14:tracePt t="161511" x="2557463" y="3765550"/>
          <p14:tracePt t="161527" x="2557463" y="3786188"/>
          <p14:tracePt t="161543" x="2557463" y="3808413"/>
          <p14:tracePt t="161550" x="2536825" y="3857625"/>
          <p14:tracePt t="161559" x="2479675" y="3894138"/>
          <p14:tracePt t="161576" x="2428875" y="3922713"/>
          <p14:tracePt t="161592" x="2408238" y="3922713"/>
          <p14:tracePt t="161609" x="2400300" y="3929063"/>
          <p14:tracePt t="161647" x="2386013" y="3929063"/>
          <p14:tracePt t="161650" x="2371725" y="3929063"/>
          <p14:tracePt t="161659" x="2357438" y="3929063"/>
          <p14:tracePt t="161676" x="2322513" y="3929063"/>
          <p14:tracePt t="161693" x="2286000" y="3929063"/>
          <p14:tracePt t="161709" x="2271713" y="3929063"/>
          <p14:tracePt t="161726" x="2236788" y="3929063"/>
          <p14:tracePt t="161742" x="2208213" y="3929063"/>
          <p14:tracePt t="161759" x="2193925" y="3929063"/>
          <p14:tracePt t="161776" x="2171700" y="3929063"/>
          <p14:tracePt t="161793" x="2143125" y="3922713"/>
          <p14:tracePt t="161809" x="2114550" y="3922713"/>
          <p14:tracePt t="161826" x="2071688" y="3908425"/>
          <p14:tracePt t="161842" x="2036763" y="3900488"/>
          <p14:tracePt t="161860" x="2014538" y="3894138"/>
          <p14:tracePt t="161875" x="2008188" y="3894138"/>
          <p14:tracePt t="161892" x="2000250" y="3894138"/>
          <p14:tracePt t="161927" x="1993900" y="3894138"/>
          <p14:tracePt t="161927" x="1971675" y="3894138"/>
          <p14:tracePt t="161943" x="1957388" y="3894138"/>
          <p14:tracePt t="161943" x="1951038" y="3894138"/>
          <p14:tracePt t="161959" x="1922463" y="3894138"/>
          <p14:tracePt t="162127" x="1914525" y="3886200"/>
          <p14:tracePt t="162135" x="1914525" y="3871913"/>
          <p14:tracePt t="162144" x="1914525" y="3857625"/>
          <p14:tracePt t="162158" x="1928813" y="3836988"/>
          <p14:tracePt t="162175" x="1936750" y="3822700"/>
          <p14:tracePt t="162191" x="1957388" y="3808413"/>
          <p14:tracePt t="162208" x="1965325" y="3800475"/>
          <p14:tracePt t="162225" x="2028825" y="3779838"/>
          <p14:tracePt t="162241" x="2128838" y="3751263"/>
          <p14:tracePt t="162258" x="2193925" y="3736975"/>
          <p14:tracePt t="162275" x="2271713" y="3736975"/>
          <p14:tracePt t="162292" x="2336800" y="3736975"/>
          <p14:tracePt t="162308" x="2379663" y="3736975"/>
          <p14:tracePt t="162325" x="2408238" y="3736975"/>
          <p14:tracePt t="162341" x="2443163" y="3757613"/>
          <p14:tracePt t="162358" x="2508250" y="3786188"/>
          <p14:tracePt t="162376" x="2614613" y="3794125"/>
          <p14:tracePt t="162392" x="2728913" y="3794125"/>
          <p14:tracePt t="162408" x="2871788" y="3794125"/>
          <p14:tracePt t="162424" x="3008313" y="3794125"/>
          <p14:tracePt t="162441" x="3086100" y="3794125"/>
          <p14:tracePt t="162458" x="3165475" y="3808413"/>
          <p14:tracePt t="162474" x="3279775" y="3814763"/>
          <p14:tracePt t="162491" x="3414713" y="3814763"/>
          <p14:tracePt t="162508" x="3557588" y="3814763"/>
          <p14:tracePt t="162525" x="3608388" y="3814763"/>
          <p14:tracePt t="162542" x="3657600" y="3836988"/>
          <p14:tracePt t="162558" x="3686175" y="3836988"/>
          <p14:tracePt t="162558" x="3708400" y="3836988"/>
          <p14:tracePt t="162576" x="3751263" y="3843338"/>
          <p14:tracePt t="162591" x="3794125" y="3843338"/>
          <p14:tracePt t="162608" x="3829050" y="3843338"/>
          <p14:tracePt t="162624" x="3843338" y="3843338"/>
          <p14:tracePt t="162642" x="3857625" y="3843338"/>
          <p14:tracePt t="162657" x="3879850" y="3851275"/>
          <p14:tracePt t="162674" x="3886200" y="3851275"/>
          <p14:tracePt t="162691" x="3900488" y="3851275"/>
          <p14:tracePt t="162727" x="3908425" y="3851275"/>
          <p14:tracePt t="162740" x="3914775" y="3857625"/>
          <p14:tracePt t="162741" x="3937000" y="3857625"/>
          <p14:tracePt t="162758" x="3979863" y="3857625"/>
          <p14:tracePt t="162775" x="4037013" y="3879850"/>
          <p14:tracePt t="162791" x="4137025" y="3879850"/>
          <p14:tracePt t="162809" x="4179888" y="3879850"/>
          <p14:tracePt t="162824" x="4208463" y="3879850"/>
          <p14:tracePt t="162841" x="4229100" y="3879850"/>
          <p14:tracePt t="162857" x="4300538" y="3879850"/>
          <p14:tracePt t="162875" x="4322763" y="3879850"/>
          <p14:tracePt t="162890" x="4343400" y="3879850"/>
          <p14:tracePt t="162907" x="4351338" y="3879850"/>
          <p14:tracePt t="162923" x="4357688" y="3879850"/>
          <p14:tracePt t="162940" x="4394200" y="3879850"/>
          <p14:tracePt t="162957" x="4443413" y="3886200"/>
          <p14:tracePt t="162975" x="4486275" y="3886200"/>
          <p14:tracePt t="162990" x="4543425" y="3886200"/>
          <p14:tracePt t="163007" x="4594225" y="3886200"/>
          <p14:tracePt t="163024" x="4637088" y="3886200"/>
          <p14:tracePt t="163041" x="4686300" y="3886200"/>
          <p14:tracePt t="163058" x="4743450" y="3894138"/>
          <p14:tracePt t="163074" x="4822825" y="3894138"/>
          <p14:tracePt t="163090" x="4865688" y="3900488"/>
          <p14:tracePt t="163107" x="4886325" y="3922713"/>
          <p14:tracePt t="163124" x="4914900" y="3929063"/>
          <p14:tracePt t="163141" x="4922838" y="3929063"/>
          <p14:tracePt t="163176" x="4929188" y="3929063"/>
          <p14:tracePt t="163176" x="4937125" y="3929063"/>
          <p14:tracePt t="163190" x="4965700" y="3951288"/>
          <p14:tracePt t="163207" x="4965700" y="3957638"/>
          <p14:tracePt t="163223" x="4972050" y="3965575"/>
          <p14:tracePt t="163241" x="4972050" y="3986213"/>
          <p14:tracePt t="163256" x="4972050" y="4000500"/>
          <p14:tracePt t="163303" x="4965700" y="4014788"/>
          <p14:tracePt t="163315" x="4914900" y="4014788"/>
          <p14:tracePt t="163316" x="4894263" y="4014788"/>
          <p14:tracePt t="163327" x="4808538" y="4014788"/>
          <p14:tracePt t="163340" x="4729163" y="4014788"/>
          <p14:tracePt t="163356" x="4672013" y="4014788"/>
          <p14:tracePt t="163374" x="4657725" y="4014788"/>
          <p14:tracePt t="163390" x="4643438" y="4014788"/>
          <p14:tracePt t="163431" x="4637088" y="4014788"/>
          <p14:tracePt t="163447" x="4622800" y="4014788"/>
          <p14:tracePt t="163456" x="4614863" y="4014788"/>
          <p14:tracePt t="163463" x="4579938" y="4014788"/>
          <p14:tracePt t="163473" x="4537075" y="4014788"/>
          <p14:tracePt t="163489" x="4494213" y="4014788"/>
          <p14:tracePt t="163507" x="4479925" y="4014788"/>
          <p14:tracePt t="163551" x="4471988" y="4014788"/>
          <p14:tracePt t="163583" x="4465638" y="4014788"/>
          <p14:tracePt t="163595" x="4437063" y="4008438"/>
          <p14:tracePt t="163597" x="4422775" y="4000500"/>
          <p14:tracePt t="163606" x="4371975" y="3971925"/>
          <p14:tracePt t="163623" x="4337050" y="3957638"/>
          <p14:tracePt t="163639" x="4300538" y="3943350"/>
          <p14:tracePt t="163656" x="4286250" y="3937000"/>
          <p14:tracePt t="163673" x="4265613" y="3929063"/>
          <p14:tracePt t="163689" x="4257675" y="3922713"/>
          <p14:tracePt t="163706" x="4237038" y="3900488"/>
          <p14:tracePt t="163723" x="4222750" y="3865563"/>
          <p14:tracePt t="163740" x="4200525" y="3829050"/>
          <p14:tracePt t="163756" x="4200525" y="3822700"/>
          <p14:tracePt t="163772" x="4194175" y="3800475"/>
          <p14:tracePt t="163790" x="4194175" y="3794125"/>
          <p14:tracePt t="163807" x="4194175" y="3786188"/>
          <p14:tracePt t="163822" x="4194175" y="3751263"/>
          <p14:tracePt t="163840" x="4194175" y="3729038"/>
          <p14:tracePt t="163857" x="4194175" y="3708400"/>
          <p14:tracePt t="163872" x="4194175" y="3686175"/>
          <p14:tracePt t="163889" x="4194175" y="3679825"/>
          <p14:tracePt t="163991" x="4194175" y="3671888"/>
          <p14:tracePt t="163999" x="4222750" y="3671888"/>
          <p14:tracePt t="164007" x="4257675" y="3671888"/>
          <p14:tracePt t="164015" x="4271963" y="3671888"/>
          <p14:tracePt t="164023" x="4394200" y="3671888"/>
          <p14:tracePt t="164039" x="4457700" y="3671888"/>
          <p14:tracePt t="164056" x="4465638" y="3671888"/>
          <p14:tracePt t="164111" x="4479925" y="3671888"/>
          <p14:tracePt t="164119" x="4486275" y="3671888"/>
          <p14:tracePt t="164124" x="4500563" y="3671888"/>
          <p14:tracePt t="164129" x="4514850" y="3671888"/>
          <p14:tracePt t="164139" x="4551363" y="3671888"/>
          <p14:tracePt t="164156" x="4572000" y="3679825"/>
          <p14:tracePt t="164172" x="4579938" y="3679825"/>
          <p14:tracePt t="164224" x="4586288" y="3686175"/>
          <p14:tracePt t="164295" x="4594225" y="3694113"/>
          <p14:tracePt t="164316" x="4594225" y="3722688"/>
          <p14:tracePt t="164322" x="4594225" y="3729038"/>
          <p14:tracePt t="164322" x="4594225" y="3757613"/>
          <p14:tracePt t="164338" x="4594225" y="3771900"/>
          <p14:tracePt t="164355" x="4600575" y="3779838"/>
          <p14:tracePt t="164415" x="4608513" y="3786188"/>
          <p14:tracePt t="164431" x="4608513" y="3794125"/>
          <p14:tracePt t="164447" x="4608513" y="3800475"/>
          <p14:tracePt t="164447" x="4608513" y="3808413"/>
          <p14:tracePt t="164463" x="4600575" y="3814763"/>
          <p14:tracePt t="164519" x="4572000" y="3822700"/>
          <p14:tracePt t="164521" x="4565650" y="3829050"/>
          <p14:tracePt t="164567" x="4557713" y="3829050"/>
          <p14:tracePt t="164575" x="4551363" y="3836988"/>
          <p14:tracePt t="164583" x="4543425" y="3836988"/>
          <p14:tracePt t="164631" x="4537075" y="3836988"/>
          <p14:tracePt t="164639" x="4529138" y="3843338"/>
          <p14:tracePt t="164679" x="4522788" y="3843338"/>
          <p14:tracePt t="164712" x="4500563" y="3843338"/>
          <p14:tracePt t="164717" x="4443413" y="3843338"/>
          <p14:tracePt t="164727" x="4429125" y="3843338"/>
          <p14:tracePt t="164738" x="4400550" y="3843338"/>
          <p14:tracePt t="164743" x="4357688" y="3843338"/>
          <p14:tracePt t="164754" x="4343400" y="3857625"/>
          <p14:tracePt t="164799" x="4322763" y="3857625"/>
          <p14:tracePt t="164807" x="4314825" y="3857625"/>
          <p14:tracePt t="164821" x="4308475" y="3857625"/>
          <p14:tracePt t="164822" x="4279900" y="3857625"/>
          <p14:tracePt t="164837" x="4243388" y="3857625"/>
          <p14:tracePt t="164837" x="4237038" y="3857625"/>
          <p14:tracePt t="164856" x="4222750" y="3857625"/>
          <p14:tracePt t="164871" x="4200525" y="3857625"/>
          <p14:tracePt t="164951" x="4194175" y="3857625"/>
          <p14:tracePt t="164968" x="4186238" y="3857625"/>
          <p14:tracePt t="164997" x="4179888" y="3851275"/>
          <p14:tracePt t="165023" x="4179888" y="3843338"/>
          <p14:tracePt t="165039" x="4179888" y="3836988"/>
          <p14:tracePt t="165055" x="4179888" y="3829050"/>
          <p14:tracePt t="165071" x="4179888" y="3822700"/>
          <p14:tracePt t="165071" x="4179888" y="3814763"/>
          <p14:tracePt t="165088" x="4186238" y="3800475"/>
          <p14:tracePt t="165104" x="4194175" y="3786188"/>
          <p14:tracePt t="165121" x="4214813" y="3771900"/>
          <p14:tracePt t="165137" x="4243388" y="3751263"/>
          <p14:tracePt t="165155" x="4265613" y="3751263"/>
          <p14:tracePt t="165170" x="4294188" y="3743325"/>
          <p14:tracePt t="165188" x="4329113" y="3722688"/>
          <p14:tracePt t="165204" x="4365625" y="3722688"/>
          <p14:tracePt t="165221" x="4400550" y="3722688"/>
          <p14:tracePt t="165237" x="4414838" y="3722688"/>
          <p14:tracePt t="165255" x="4443413" y="3722688"/>
          <p14:tracePt t="165270" x="4465638" y="3722688"/>
          <p14:tracePt t="165328" x="4471988" y="3722688"/>
          <p14:tracePt t="165359" x="4479925" y="3722688"/>
          <p14:tracePt t="165367" x="4508500" y="3722688"/>
          <p14:tracePt t="165375" x="4514850" y="3722688"/>
          <p14:tracePt t="165378" x="4522788" y="3722688"/>
          <p14:tracePt t="165387" x="4551363" y="3722688"/>
          <p14:tracePt t="165403" x="4586288" y="3722688"/>
          <p14:tracePt t="165421" x="4608513" y="3722688"/>
          <p14:tracePt t="165437" x="4643438" y="3714750"/>
          <p14:tracePt t="165454" x="4665663" y="3714750"/>
          <p14:tracePt t="165470" x="4686300" y="3714750"/>
          <p14:tracePt t="165488" x="4729163" y="3714750"/>
          <p14:tracePt t="165504" x="4794250" y="3714750"/>
          <p14:tracePt t="165520" x="4872038" y="3714750"/>
          <p14:tracePt t="165537" x="4951413" y="3729038"/>
          <p14:tracePt t="165554" x="5014913" y="3729038"/>
          <p14:tracePt t="165570" x="5086350" y="3729038"/>
          <p14:tracePt t="165588" x="5129213" y="3729038"/>
          <p14:tracePt t="165603" x="5151438" y="3729038"/>
          <p14:tracePt t="165621" x="5172075" y="3729038"/>
          <p14:tracePt t="165636" x="5208588" y="3729038"/>
          <p14:tracePt t="165654" x="5243513" y="3729038"/>
          <p14:tracePt t="165670" x="5300663" y="3729038"/>
          <p14:tracePt t="165687" x="5351463" y="3729038"/>
          <p14:tracePt t="165703" x="5400675" y="3729038"/>
          <p14:tracePt t="165720" x="5429250" y="3729038"/>
          <p14:tracePt t="165767" x="5437188" y="3729038"/>
          <p14:tracePt t="165767" x="5443538" y="3729038"/>
          <p14:tracePt t="165783" x="5457825" y="3729038"/>
          <p14:tracePt t="165799" x="5465763" y="3729038"/>
          <p14:tracePt t="165807" x="5472113" y="3729038"/>
          <p14:tracePt t="165823" x="5480050" y="3729038"/>
          <p14:tracePt t="165831" x="5500688" y="3729038"/>
          <p14:tracePt t="165839" x="5537200" y="3729038"/>
          <p14:tracePt t="165854" x="5580063" y="3714750"/>
          <p14:tracePt t="165869" x="5608638" y="3714750"/>
          <p14:tracePt t="165887" x="5629275" y="3714750"/>
          <p14:tracePt t="165903" x="5637213" y="3714750"/>
          <p14:tracePt t="165920" x="5657850" y="3714750"/>
          <p14:tracePt t="165936" x="5680075" y="3714750"/>
          <p14:tracePt t="165953" x="5715000" y="3714750"/>
          <p14:tracePt t="165969" x="5737225" y="3714750"/>
          <p14:tracePt t="165986" x="5765800" y="3714750"/>
          <p14:tracePt t="166003" x="5794375" y="3714750"/>
          <p14:tracePt t="166019" x="5815013" y="3714750"/>
          <p14:tracePt t="166036" x="5837238" y="3714750"/>
          <p14:tracePt t="166052" x="5843588" y="3714750"/>
          <p14:tracePt t="166069" x="5857875" y="3714750"/>
          <p14:tracePt t="166151" x="5872163" y="3729038"/>
          <p14:tracePt t="166199" x="5880100" y="3736975"/>
          <p14:tracePt t="166204" x="5880100" y="3751263"/>
          <p14:tracePt t="166207" x="5880100" y="3757613"/>
          <p14:tracePt t="166219" x="5880100" y="3786188"/>
          <p14:tracePt t="166236" x="5880100" y="3794125"/>
          <p14:tracePt t="166279" x="5880100" y="3800475"/>
          <p14:tracePt t="166295" x="5872163" y="3822700"/>
          <p14:tracePt t="166311" x="5851525" y="3851275"/>
          <p14:tracePt t="166319" x="5843588" y="3857625"/>
          <p14:tracePt t="166327" x="5822950" y="3879850"/>
          <p14:tracePt t="166336" x="5815013" y="3886200"/>
          <p14:tracePt t="166352" x="5780088" y="3894138"/>
          <p14:tracePt t="166386" x="5751513" y="3894138"/>
          <p14:tracePt t="166386" x="5715000" y="3894138"/>
          <p14:tracePt t="166403" x="5657850" y="3908425"/>
          <p14:tracePt t="166418" x="5614988" y="3908425"/>
          <p14:tracePt t="166436" x="5565775" y="3908425"/>
          <p14:tracePt t="166452" x="5494338" y="3929063"/>
          <p14:tracePt t="166469" x="5437188" y="3929063"/>
          <p14:tracePt t="166485" x="5372100" y="3943350"/>
          <p14:tracePt t="166503" x="5314950" y="3971925"/>
          <p14:tracePt t="166518" x="5272088" y="3994150"/>
          <p14:tracePt t="166536" x="5237163" y="4000500"/>
          <p14:tracePt t="166552" x="5194300" y="4029075"/>
          <p14:tracePt t="166569" x="5137150" y="4037013"/>
          <p14:tracePt t="166585" x="5043488" y="4071938"/>
          <p14:tracePt t="166602" x="5008563" y="4079875"/>
          <p14:tracePt t="166618" x="4994275" y="4086225"/>
          <p14:tracePt t="166655" x="4972050" y="4086225"/>
          <p14:tracePt t="166663" x="4965700" y="4094163"/>
          <p14:tracePt t="166668" x="4929188" y="4114800"/>
          <p14:tracePt t="166685" x="4886325" y="4122738"/>
          <p14:tracePt t="166702" x="4843463" y="4129088"/>
          <p14:tracePt t="166718" x="4786313" y="4143375"/>
          <p14:tracePt t="166735" x="4743450" y="4143375"/>
          <p14:tracePt t="166752" x="4708525" y="4143375"/>
          <p14:tracePt t="166769" x="4665663" y="4143375"/>
          <p14:tracePt t="166785" x="4608513" y="4143375"/>
          <p14:tracePt t="166802" x="4565650" y="4143375"/>
          <p14:tracePt t="166818" x="4522788" y="4143375"/>
          <p14:tracePt t="166836" x="4494213" y="4143375"/>
          <p14:tracePt t="166851" x="4437063" y="4137025"/>
          <p14:tracePt t="166869" x="4379913" y="4108450"/>
          <p14:tracePt t="166885" x="4337050" y="4108450"/>
          <p14:tracePt t="166901" x="4322763" y="4100513"/>
          <p14:tracePt t="166918" x="4294188" y="4086225"/>
          <p14:tracePt t="166935" x="4286250" y="4071938"/>
          <p14:tracePt t="166951" x="4265613" y="4051300"/>
          <p14:tracePt t="166969" x="4237038" y="4014788"/>
          <p14:tracePt t="166985" x="4222750" y="3986213"/>
          <p14:tracePt t="167002" x="4208463" y="3971925"/>
          <p14:tracePt t="167018" x="4200525" y="3951288"/>
          <p14:tracePt t="167036" x="4200525" y="3937000"/>
          <p14:tracePt t="167051" x="4200525" y="3922713"/>
          <p14:tracePt t="167068" x="4200525" y="3894138"/>
          <p14:tracePt t="167085" x="4200525" y="3865563"/>
          <p14:tracePt t="167102" x="4208463" y="3843338"/>
          <p14:tracePt t="167118" x="4229100" y="3822700"/>
          <p14:tracePt t="167118" x="4257675" y="3822700"/>
          <p14:tracePt t="167136" x="4300538" y="3814763"/>
          <p14:tracePt t="167151" x="4343400" y="3814763"/>
          <p14:tracePt t="167168" x="4400550" y="3794125"/>
          <p14:tracePt t="167185" x="4437063" y="3779838"/>
          <p14:tracePt t="167202" x="4465638" y="3779838"/>
          <p14:tracePt t="167218" x="4486275" y="3779838"/>
          <p14:tracePt t="167235" x="4514850" y="3771900"/>
          <p14:tracePt t="167251" x="4565650" y="3771900"/>
          <p14:tracePt t="167268" x="4579938" y="3771900"/>
          <p14:tracePt t="167284" x="4608513" y="3771900"/>
          <p14:tracePt t="167301" x="4643438" y="3771900"/>
          <p14:tracePt t="167317" x="4694238" y="3771900"/>
          <p14:tracePt t="167317" x="4722813" y="3771900"/>
          <p14:tracePt t="167336" x="4800600" y="3771900"/>
          <p14:tracePt t="167351" x="4865688" y="3771900"/>
          <p14:tracePt t="167368" x="4908550" y="3771900"/>
          <p14:tracePt t="167385" x="4951413" y="3771900"/>
          <p14:tracePt t="167402" x="4979988" y="3771900"/>
          <p14:tracePt t="167418" x="5037138" y="3771900"/>
          <p14:tracePt t="167435" x="5100638" y="3771900"/>
          <p14:tracePt t="167451" x="5151438" y="3771900"/>
          <p14:tracePt t="167468" x="5200650" y="3771900"/>
          <p14:tracePt t="167484" x="5243513" y="3771900"/>
          <p14:tracePt t="167501" x="5286375" y="3771900"/>
          <p14:tracePt t="167517" x="5322888" y="3771900"/>
          <p14:tracePt t="167535" x="5357813" y="3771900"/>
          <p14:tracePt t="167550" x="5365750" y="3771900"/>
          <p14:tracePt t="167591" x="5372100" y="3771900"/>
          <p14:tracePt t="167600" x="5386388" y="3771900"/>
          <p14:tracePt t="167600" x="5400675" y="3771900"/>
          <p14:tracePt t="167617" x="5437188" y="3771900"/>
          <p14:tracePt t="167634" x="5465763" y="3771900"/>
          <p14:tracePt t="167651" x="5472113" y="3771900"/>
          <p14:tracePt t="167668" x="5486400" y="3771900"/>
          <p14:tracePt t="167719" x="5500688" y="3771900"/>
          <p14:tracePt t="167722" x="5508625" y="3771900"/>
          <p14:tracePt t="167743" x="5522913" y="3771900"/>
          <p14:tracePt t="167775" x="5529263" y="3771900"/>
          <p14:tracePt t="167783" x="5543550" y="3771900"/>
          <p14:tracePt t="167788" x="5557838" y="3771900"/>
          <p14:tracePt t="167801" x="5600700" y="3765550"/>
          <p14:tracePt t="167817" x="5622925" y="3765550"/>
          <p14:tracePt t="167833" x="5629275" y="3765550"/>
          <p14:tracePt t="167850" x="5637213" y="3765550"/>
          <p14:tracePt t="167866" x="5651500" y="3751263"/>
          <p14:tracePt t="167884" x="5665788" y="3751263"/>
          <p14:tracePt t="167900" x="5686425" y="3751263"/>
          <p14:tracePt t="167917" x="5715000" y="3751263"/>
          <p14:tracePt t="167934" x="5743575" y="3751263"/>
          <p14:tracePt t="167950" x="5757863" y="3751263"/>
          <p14:tracePt t="167950" x="5786438" y="3751263"/>
          <p14:tracePt t="167968" x="5800725" y="3751263"/>
          <p14:tracePt t="167983" x="5829300" y="3757613"/>
          <p14:tracePt t="168000" x="5865813" y="3765550"/>
          <p14:tracePt t="168016" x="5872163" y="3765550"/>
          <p14:tracePt t="168087" x="5880100" y="3765550"/>
          <p14:tracePt t="168095" x="5894388" y="3779838"/>
          <p14:tracePt t="168159" x="5900738" y="3786188"/>
          <p14:tracePt t="168167" x="5908675" y="3794125"/>
          <p14:tracePt t="168247" x="5900738" y="3794125"/>
          <p14:tracePt t="168255" x="5894388" y="3794125"/>
          <p14:tracePt t="168263" x="5886450" y="3800475"/>
          <p14:tracePt t="168271" x="5872163" y="3800475"/>
          <p14:tracePt t="168344" x="5865813" y="3800475"/>
          <p14:tracePt t="168927" x="5857875" y="3800475"/>
          <p14:tracePt t="168935" x="5843588" y="3800475"/>
          <p14:tracePt t="168935" x="5837238" y="3800475"/>
          <p14:tracePt t="168951" x="5815013" y="3800475"/>
          <p14:tracePt t="168959" x="5794375" y="3800475"/>
          <p14:tracePt t="168967" x="5743575" y="3800475"/>
          <p14:tracePt t="168983" x="5700713" y="3800475"/>
          <p14:tracePt t="168998" x="5651500" y="3800475"/>
          <p14:tracePt t="169016" x="5608638" y="3800475"/>
          <p14:tracePt t="169032" x="5572125" y="3800475"/>
          <p14:tracePt t="169049" x="5529263" y="3800475"/>
          <p14:tracePt t="169065" x="5500688" y="3800475"/>
          <p14:tracePt t="169083" x="5480050" y="3800475"/>
          <p14:tracePt t="169098" x="5443538" y="3800475"/>
          <p14:tracePt t="169116" x="5400675" y="3800475"/>
          <p14:tracePt t="169131" x="5343525" y="3800475"/>
          <p14:tracePt t="169149" x="5314950" y="3800475"/>
          <p14:tracePt t="169165" x="5265738" y="3800475"/>
          <p14:tracePt t="169182" x="5237163" y="3800475"/>
          <p14:tracePt t="169198" x="5172075" y="3800475"/>
          <p14:tracePt t="169216" x="5129213" y="3800475"/>
          <p14:tracePt t="169232" x="5094288" y="3800475"/>
          <p14:tracePt t="169249" x="5057775" y="3800475"/>
          <p14:tracePt t="169265" x="5022850" y="3800475"/>
          <p14:tracePt t="169282" x="5008563" y="3800475"/>
          <p14:tracePt t="169299" x="4986338" y="3800475"/>
          <p14:tracePt t="169316" x="4951413" y="3800475"/>
          <p14:tracePt t="169331" x="4929188" y="3800475"/>
          <p14:tracePt t="169349" x="4900613" y="3800475"/>
          <p14:tracePt t="169365" x="4857750" y="3800475"/>
          <p14:tracePt t="169382" x="4822825" y="3800475"/>
          <p14:tracePt t="169398" x="4786313" y="3800475"/>
          <p14:tracePt t="169416" x="4743450" y="3800475"/>
          <p14:tracePt t="169431" x="4729163" y="3800475"/>
          <p14:tracePt t="169448" x="4694238" y="3800475"/>
          <p14:tracePt t="169465" x="4672013" y="3800475"/>
          <p14:tracePt t="169482" x="4657725" y="3800475"/>
          <p14:tracePt t="169498" x="4637088" y="3800475"/>
          <p14:tracePt t="169515" x="4614863" y="3800475"/>
          <p14:tracePt t="169531" x="4586288" y="3800475"/>
          <p14:tracePt t="169548" x="4572000" y="3800475"/>
          <p14:tracePt t="169564" x="4551363" y="3800475"/>
          <p14:tracePt t="169582" x="4537075" y="3800475"/>
          <p14:tracePt t="169597" x="4522788" y="3800475"/>
          <p14:tracePt t="169597" x="4514850" y="3800475"/>
          <p14:tracePt t="169719" x="4529138" y="3800475"/>
          <p14:tracePt t="169727" x="4622800" y="3800475"/>
          <p14:tracePt t="169735" x="4694238" y="3800475"/>
          <p14:tracePt t="169735" x="4743450" y="3800475"/>
          <p14:tracePt t="169747" x="4900613" y="3800475"/>
          <p14:tracePt t="169764" x="5029200" y="3800475"/>
          <p14:tracePt t="169781" x="5114925" y="3800475"/>
          <p14:tracePt t="169798" x="5157788" y="3800475"/>
          <p14:tracePt t="169798" x="5165725" y="3800475"/>
          <p14:tracePt t="169816" x="5194300" y="3800475"/>
          <p14:tracePt t="169830" x="5214938" y="3800475"/>
          <p14:tracePt t="169848" x="5251450" y="3800475"/>
          <p14:tracePt t="169864" x="5300663" y="3800475"/>
          <p14:tracePt t="169881" x="5343525" y="3800475"/>
          <p14:tracePt t="169897" x="5408613" y="3800475"/>
          <p14:tracePt t="169914" x="5465763" y="3800475"/>
          <p14:tracePt t="169930" x="5500688" y="3800475"/>
          <p14:tracePt t="169947" x="5543550" y="3800475"/>
          <p14:tracePt t="169964" x="5594350" y="3800475"/>
          <p14:tracePt t="169981" x="5651500" y="3800475"/>
          <p14:tracePt t="169997" x="5743575" y="3800475"/>
          <p14:tracePt t="170014" x="5794375" y="3800475"/>
          <p14:tracePt t="170031" x="5837238" y="3800475"/>
          <p14:tracePt t="170048" x="5843588" y="3800475"/>
          <p14:tracePt t="170063" x="5865813" y="3800475"/>
          <p14:tracePt t="170081" x="5908675" y="3800475"/>
          <p14:tracePt t="170097" x="5965825" y="3800475"/>
          <p14:tracePt t="170114" x="5986463" y="3800475"/>
          <p14:tracePt t="170130" x="6000750" y="3800475"/>
          <p14:tracePt t="170147" x="6037263" y="3800475"/>
          <p14:tracePt t="170163" x="6057900" y="3800475"/>
          <p14:tracePt t="170180" x="6122988" y="3800475"/>
          <p14:tracePt t="170197" x="6180138" y="3800475"/>
          <p14:tracePt t="170213" x="6223000" y="3822700"/>
          <p14:tracePt t="170230" x="6272213" y="3829050"/>
          <p14:tracePt t="170247" x="6315075" y="3829050"/>
          <p14:tracePt t="170264" x="6351588" y="3836988"/>
          <p14:tracePt t="170280" x="6408738" y="3836988"/>
          <p14:tracePt t="170297" x="6451600" y="3851275"/>
          <p14:tracePt t="170313" x="6494463" y="3851275"/>
          <p14:tracePt t="170330" x="6508750" y="3851275"/>
          <p14:tracePt t="170346" x="6523038" y="3865563"/>
          <p14:tracePt t="170391" x="6529388" y="3865563"/>
          <p14:tracePt t="170399" x="6557963" y="3865563"/>
          <p14:tracePt t="170407" x="6565900" y="3865563"/>
          <p14:tracePt t="170415" x="6586538" y="3871913"/>
          <p14:tracePt t="170430" x="6594475" y="3871913"/>
          <p14:tracePt t="170446" x="6623050" y="3871913"/>
          <p14:tracePt t="170463" x="6637338" y="3871913"/>
          <p14:tracePt t="170479" x="6651625" y="3871913"/>
          <p14:tracePt t="170497" x="6665913" y="3871913"/>
          <p14:tracePt t="170513" x="6680200" y="3871913"/>
          <p14:tracePt t="170559" x="6686550" y="3871913"/>
          <p14:tracePt t="170560" x="6708775" y="3871913"/>
          <p14:tracePt t="170583" x="6723063" y="3871913"/>
          <p14:tracePt t="170599" x="6743700" y="3871913"/>
          <p14:tracePt t="170751" x="6751638" y="3871913"/>
          <p14:tracePt t="170767" x="6757988" y="3871913"/>
          <p14:tracePt t="170775" x="6765925" y="3871913"/>
          <p14:tracePt t="170775" x="6780213" y="3871913"/>
          <p14:tracePt t="170799" x="6786563" y="3871913"/>
          <p14:tracePt t="170815" x="6794500" y="3871913"/>
          <p14:tracePt t="170824" x="6800850" y="3871913"/>
          <p14:tracePt t="170855" x="6815138" y="3871913"/>
          <p14:tracePt t="170887" x="6823075" y="3865563"/>
          <p14:tracePt t="171031" x="6829425" y="3865563"/>
          <p14:tracePt t="171175" x="6837363" y="3857625"/>
          <p14:tracePt t="171191" x="6837363" y="3836988"/>
          <p14:tracePt t="171199" x="6837363" y="3822700"/>
          <p14:tracePt t="171207" x="6837363" y="3808413"/>
          <p14:tracePt t="171215" x="6837363" y="3794125"/>
          <p14:tracePt t="171228" x="6829425" y="3765550"/>
          <p14:tracePt t="171272" x="6829425" y="3757613"/>
          <p14:tracePt t="171367" x="6823075" y="3751263"/>
          <p14:tracePt t="171380" x="6815138" y="3743325"/>
          <p14:tracePt t="171591" x="6823075" y="3743325"/>
          <p14:tracePt t="171599" x="6837363" y="3743325"/>
          <p14:tracePt t="171615" x="6851650" y="3743325"/>
          <p14:tracePt t="171619" x="6872288" y="3743325"/>
          <p14:tracePt t="171628" x="6894513" y="3743325"/>
          <p14:tracePt t="171644" x="6915150" y="3743325"/>
          <p14:tracePt t="171661" x="6937375" y="3743325"/>
          <p14:tracePt t="171678" x="6986588" y="3743325"/>
          <p14:tracePt t="171696" x="7023100" y="3743325"/>
          <p14:tracePt t="171712" x="7058025" y="3751263"/>
          <p14:tracePt t="171728" x="7065963" y="3751263"/>
          <p14:tracePt t="171745" x="7080250" y="3751263"/>
          <p14:tracePt t="171762" x="7115175" y="3794125"/>
          <p14:tracePt t="171777" x="7129463" y="3822700"/>
          <p14:tracePt t="171795" x="7151688" y="3857625"/>
          <p14:tracePt t="171812" x="7158038" y="3894138"/>
          <p14:tracePt t="171828" x="7165975" y="3971925"/>
          <p14:tracePt t="171871" x="7094538" y="3979863"/>
          <p14:tracePt t="171879" x="6986588" y="3971925"/>
          <p14:tracePt t="172255" x="6980238" y="3965575"/>
          <p14:tracePt t="172263" x="6965950" y="3957638"/>
          <p14:tracePt t="172303" x="6958013" y="3951288"/>
          <p14:tracePt t="172335" x="6958013" y="3943350"/>
          <p14:tracePt t="172343" x="6958013" y="3929063"/>
          <p14:tracePt t="172351" x="6958013" y="3922713"/>
          <p14:tracePt t="172360" x="6958013" y="3908425"/>
          <p14:tracePt t="172367" x="6958013" y="3894138"/>
          <p14:tracePt t="172377" x="6965950" y="3865563"/>
          <p14:tracePt t="172431" x="6965950" y="3857625"/>
          <p14:tracePt t="172447" x="6972300" y="3851275"/>
          <p14:tracePt t="172455" x="6972300" y="3843338"/>
          <p14:tracePt t="172463" x="6980238" y="3829050"/>
          <p14:tracePt t="172477" x="6986588" y="3822700"/>
          <p14:tracePt t="172527" x="7000875" y="3808413"/>
          <p14:tracePt t="172534" x="7015163" y="3808413"/>
          <p14:tracePt t="172540" x="7029450" y="3794125"/>
          <p14:tracePt t="172543" x="7065963" y="3765550"/>
          <p14:tracePt t="172560" x="7108825" y="3736975"/>
          <p14:tracePt t="172578" x="7137400" y="3708400"/>
          <p14:tracePt t="172594" x="7158038" y="3694113"/>
          <p14:tracePt t="172611" x="7194550" y="3679825"/>
          <p14:tracePt t="172627" x="7265988" y="3643313"/>
          <p14:tracePt t="172644" x="7323138" y="3614738"/>
          <p14:tracePt t="172660" x="7372350" y="3571875"/>
          <p14:tracePt t="172677" x="7408863" y="3543300"/>
          <p14:tracePt t="172693" x="7437438" y="3529013"/>
          <p14:tracePt t="172710" x="7443788" y="3529013"/>
          <p14:tracePt t="172726" x="7458075" y="3529013"/>
          <p14:tracePt t="172743" x="7494588" y="3529013"/>
          <p14:tracePt t="172759" x="7537450" y="3529013"/>
          <p14:tracePt t="172777" x="7580313" y="3529013"/>
          <p14:tracePt t="172793" x="7623175" y="3529013"/>
          <p14:tracePt t="172811" x="7680325" y="3529013"/>
          <p14:tracePt t="172826" x="7780338" y="3529013"/>
          <p14:tracePt t="172843" x="7908925" y="3529013"/>
          <p14:tracePt t="172860" x="8023225" y="3565525"/>
          <p14:tracePt t="172877" x="8086725" y="3579813"/>
          <p14:tracePt t="172893" x="8129588" y="3586163"/>
          <p14:tracePt t="172911" x="8166100" y="3614738"/>
          <p14:tracePt t="172926" x="8301038" y="3636963"/>
          <p14:tracePt t="172944" x="8394700" y="3657600"/>
          <p14:tracePt t="172959" x="8451850" y="3657600"/>
          <p14:tracePt t="172977" x="8458200" y="3657600"/>
          <p14:tracePt t="172992" x="8472488" y="3657600"/>
          <p14:tracePt t="173031" x="8480425" y="3665538"/>
          <p14:tracePt t="173034" x="8486775" y="3671888"/>
          <p14:tracePt t="173043" x="8509000" y="3694113"/>
          <p14:tracePt t="173059" x="8523288" y="3700463"/>
          <p14:tracePt t="173119" x="8523288" y="3729038"/>
          <p14:tracePt t="173127" x="8523288" y="3743325"/>
          <p14:tracePt t="173133" x="8523288" y="3771900"/>
          <p14:tracePt t="173142" x="8523288" y="3786188"/>
          <p14:tracePt t="173159" x="8523288" y="3822700"/>
          <p14:tracePt t="173176" x="8509000" y="3836988"/>
          <p14:tracePt t="173192" x="8480425" y="3857625"/>
          <p14:tracePt t="173209" x="8443913" y="3871913"/>
          <p14:tracePt t="173225" x="8423275" y="3879850"/>
          <p14:tracePt t="173271" x="8408988" y="3879850"/>
          <p14:tracePt t="173287" x="8394700" y="3879850"/>
          <p14:tracePt t="173299" x="8372475" y="3879850"/>
          <p14:tracePt t="173301" x="8358188" y="3879850"/>
          <p14:tracePt t="173309" x="8301038" y="3879850"/>
          <p14:tracePt t="173326" x="8251825" y="3886200"/>
          <p14:tracePt t="173343" x="8229600" y="3886200"/>
          <p14:tracePt t="173391" x="8223250" y="3886200"/>
          <p14:tracePt t="173398" x="8215313" y="3886200"/>
          <p14:tracePt t="173409" x="8208963" y="3886200"/>
          <p14:tracePt t="173409" x="8186738" y="3886200"/>
          <p14:tracePt t="173425" x="8172450" y="3886200"/>
          <p14:tracePt t="173442" x="8151813" y="3886200"/>
          <p14:tracePt t="173458" x="8143875" y="3894138"/>
          <p14:tracePt t="173495" x="8137525" y="3900488"/>
          <p14:tracePt t="173511" x="8123238" y="3900488"/>
          <p14:tracePt t="173527" x="8101013" y="3900488"/>
          <p14:tracePt t="173543" x="8094663" y="3900488"/>
          <p14:tracePt t="173575" x="8080375" y="3900488"/>
          <p14:tracePt t="173591" x="8072438" y="3900488"/>
          <p14:tracePt t="173596" x="8066088" y="3900488"/>
          <p14:tracePt t="173609" x="8058150" y="3908425"/>
          <p14:tracePt t="173647" x="8043863" y="3908425"/>
          <p14:tracePt t="173660" x="8037513" y="3908425"/>
          <p14:tracePt t="173662" x="8029575" y="3908425"/>
          <p14:tracePt t="173675" x="8023225" y="3908425"/>
          <p14:tracePt t="173692" x="8001000" y="3908425"/>
          <p14:tracePt t="173736" x="7994650" y="3908425"/>
          <p14:tracePt t="173743" x="7980363" y="3908425"/>
          <p14:tracePt t="173759" x="7966075" y="3908425"/>
          <p14:tracePt t="173761" x="7958138" y="3908425"/>
          <p14:tracePt t="173775" x="7951788" y="3908425"/>
          <p14:tracePt t="173792" x="7929563" y="3908425"/>
          <p14:tracePt t="173809" x="7915275" y="3908425"/>
          <p14:tracePt t="173825" x="7886700" y="3908425"/>
          <p14:tracePt t="173842" x="7880350" y="3908425"/>
          <p14:tracePt t="173858" x="7866063" y="3908425"/>
          <p14:tracePt t="173875" x="7851775" y="3908425"/>
          <p14:tracePt t="173935" x="7843838" y="3900488"/>
          <p14:tracePt t="173967" x="7837488" y="3894138"/>
          <p14:tracePt t="173983" x="7837488" y="3879850"/>
          <p14:tracePt t="174015" x="7837488" y="3871913"/>
          <p14:tracePt t="174063" x="7837488" y="3865563"/>
          <p14:tracePt t="174071" x="7837488" y="3857625"/>
          <p14:tracePt t="174087" x="7837488" y="3843338"/>
          <p14:tracePt t="174091" x="7837488" y="3836988"/>
          <p14:tracePt t="174111" x="7837488" y="3829050"/>
          <p14:tracePt t="174122" x="7837488" y="3822700"/>
          <p14:tracePt t="174183" x="7837488" y="3808413"/>
          <p14:tracePt t="174189" x="7837488" y="3800475"/>
          <p14:tracePt t="174192" x="7837488" y="3786188"/>
          <p14:tracePt t="174239" x="7837488" y="3779838"/>
          <p14:tracePt t="174272" x="7843838" y="3771900"/>
          <p14:tracePt t="174279" x="7843838" y="3765550"/>
          <p14:tracePt t="174295" x="7851775" y="3757613"/>
          <p14:tracePt t="174312" x="7858125" y="3751263"/>
          <p14:tracePt t="174383" x="7872413" y="3743325"/>
          <p14:tracePt t="174388" x="7880350" y="3736975"/>
          <p14:tracePt t="174392" x="7886700" y="3736975"/>
          <p14:tracePt t="174408" x="7908925" y="3722688"/>
          <p14:tracePt t="174425" x="7915275" y="3722688"/>
          <p14:tracePt t="174441" x="7943850" y="3722688"/>
          <p14:tracePt t="174458" x="7966075" y="3714750"/>
          <p14:tracePt t="174474" x="7972425" y="3714750"/>
          <p14:tracePt t="174491" x="7986713" y="3714750"/>
          <p14:tracePt t="174507" x="8001000" y="3714750"/>
          <p14:tracePt t="174524" x="8008938" y="3714750"/>
          <p14:tracePt t="174541" x="8023225" y="3714750"/>
          <p14:tracePt t="174557" x="8037513" y="3714750"/>
          <p14:tracePt t="174574" x="8058150" y="3714750"/>
          <p14:tracePt t="174574" x="8072438" y="3714750"/>
          <p14:tracePt t="174592" x="8101013" y="3714750"/>
          <p14:tracePt t="174607" x="8143875" y="3714750"/>
          <p14:tracePt t="174624" x="8166100" y="3714750"/>
          <p14:tracePt t="174640" x="8201025" y="3722688"/>
          <p14:tracePt t="174727" x="8208963" y="3722688"/>
          <p14:tracePt t="174738" x="8215313" y="3729038"/>
          <p14:tracePt t="174743" x="8223250" y="3729038"/>
          <p14:tracePt t="174759" x="8229600" y="3736975"/>
          <p14:tracePt t="174791" x="8237538" y="3743325"/>
          <p14:tracePt t="174799" x="8237538" y="3751263"/>
          <p14:tracePt t="174815" x="8237538" y="3757613"/>
          <p14:tracePt t="174831" x="8237538" y="3771900"/>
          <p14:tracePt t="174839" x="8237538" y="3779838"/>
          <p14:tracePt t="174847" x="8229600" y="3800475"/>
          <p14:tracePt t="174857" x="8223250" y="3808413"/>
          <p14:tracePt t="174873" x="8223250" y="3822700"/>
          <p14:tracePt t="174890" x="8215313" y="3829050"/>
          <p14:tracePt t="174907" x="8201025" y="3843338"/>
          <p14:tracePt t="174923" x="8194675" y="3851275"/>
          <p14:tracePt t="174975" x="8186738" y="3857625"/>
          <p14:tracePt t="174997" x="8180388" y="3865563"/>
          <p14:tracePt t="175023" x="8172450" y="3865563"/>
          <p14:tracePt t="175032" x="8158163" y="3871913"/>
          <p14:tracePt t="175039" x="8151813" y="3871913"/>
          <p14:tracePt t="175047" x="8115300" y="3871913"/>
          <p14:tracePt t="175057" x="8108950" y="3871913"/>
          <p14:tracePt t="175073" x="8094663" y="3871913"/>
          <p14:tracePt t="175119" x="8086725" y="3871913"/>
          <p14:tracePt t="175127" x="8080375" y="3871913"/>
          <p14:tracePt t="175135" x="8072438" y="3871913"/>
          <p14:tracePt t="175143" x="8051800" y="3871913"/>
          <p14:tracePt t="175156" x="8043863" y="3871913"/>
          <p14:tracePt t="175173" x="8037513" y="3871913"/>
          <p14:tracePt t="175190" x="8015288" y="3871913"/>
          <p14:tracePt t="175206" x="7994650" y="3871913"/>
          <p14:tracePt t="175263" x="7980363" y="3871913"/>
          <p14:tracePt t="175271" x="7972425" y="3865563"/>
          <p14:tracePt t="175280" x="7966075" y="3865563"/>
          <p14:tracePt t="175289" x="7943850" y="3857625"/>
          <p14:tracePt t="175359" x="7937500" y="3857625"/>
          <p14:tracePt t="175407" x="7929563" y="3851275"/>
          <p14:tracePt t="175423" x="7929563" y="3843338"/>
          <p14:tracePt t="175431" x="7929563" y="3836988"/>
          <p14:tracePt t="175447" x="7929563" y="3829050"/>
          <p14:tracePt t="175463" x="7929563" y="3822700"/>
          <p14:tracePt t="175591" x="7929563" y="3808413"/>
          <p14:tracePt t="175607" x="7929563" y="3800475"/>
          <p14:tracePt t="175608" x="7929563" y="3794125"/>
          <p14:tracePt t="175622" x="7937500" y="3786188"/>
          <p14:tracePt t="175767" x="7958138" y="3786188"/>
          <p14:tracePt t="176304" x="7937500" y="3786188"/>
          <p14:tracePt t="176367" x="7929563" y="3786188"/>
          <p14:tracePt t="176415" x="7923213" y="3786188"/>
          <p14:tracePt t="176447" x="7915275" y="3786188"/>
          <p14:tracePt t="176479" x="7900988" y="3786188"/>
          <p14:tracePt t="176528" x="7894638" y="3786188"/>
          <p14:tracePt t="176532" x="7886700" y="3786188"/>
          <p14:tracePt t="176538" x="7872413" y="3794125"/>
          <p14:tracePt t="176554" x="7858125" y="3800475"/>
          <p14:tracePt t="176571" x="7843838" y="3800475"/>
          <p14:tracePt t="176587" x="7837488" y="3808413"/>
          <p14:tracePt t="176604" x="7823200" y="3808413"/>
          <p14:tracePt t="176621" x="7786688" y="3808413"/>
          <p14:tracePt t="176637" x="7743825" y="3808413"/>
          <p14:tracePt t="176655" x="7694613" y="3794125"/>
          <p14:tracePt t="176672" x="7658100" y="3786188"/>
          <p14:tracePt t="176687" x="7637463" y="3771900"/>
          <p14:tracePt t="176704" x="7580313" y="3729038"/>
          <p14:tracePt t="176720" x="7529513" y="3686175"/>
          <p14:tracePt t="176738" x="7472363" y="3629025"/>
          <p14:tracePt t="176754" x="7443788" y="3594100"/>
          <p14:tracePt t="176771" x="7437438" y="3565525"/>
          <p14:tracePt t="176787" x="7415213" y="3536950"/>
          <p14:tracePt t="176805" x="7408863" y="3522663"/>
          <p14:tracePt t="176871" x="7400925" y="3508375"/>
          <p14:tracePt t="176879" x="7394575" y="3479800"/>
          <p14:tracePt t="176897" x="7394575" y="3471863"/>
          <p14:tracePt t="176898" x="7380288" y="3457575"/>
          <p14:tracePt t="176904" x="7358063" y="3422650"/>
          <p14:tracePt t="176921" x="7343775" y="3386138"/>
          <p14:tracePt t="176938" x="7329488" y="3371850"/>
          <p14:tracePt t="176954" x="7315200" y="3357563"/>
          <p14:tracePt t="176971" x="7294563" y="3336925"/>
          <p14:tracePt t="176987" x="7286625" y="3322638"/>
          <p14:tracePt t="177004" x="7280275" y="3308350"/>
          <p14:tracePt t="177020" x="7272338" y="3286125"/>
          <p14:tracePt t="177038" x="7258050" y="3271838"/>
          <p14:tracePt t="177054" x="7258050" y="3265488"/>
          <p14:tracePt t="177120" x="7258050" y="3243263"/>
          <p14:tracePt t="177143" x="7258050" y="3236913"/>
          <p14:tracePt t="177159" x="7258050" y="3228975"/>
          <p14:tracePt t="177160" x="7258050" y="3222625"/>
          <p14:tracePt t="177170" x="7265988" y="3208338"/>
          <p14:tracePt t="177186" x="7272338" y="3200400"/>
          <p14:tracePt t="177231" x="7286625" y="3194050"/>
          <p14:tracePt t="177247" x="7294563" y="3194050"/>
          <p14:tracePt t="177255" x="7323138" y="3194050"/>
          <p14:tracePt t="177259" x="7329488" y="3194050"/>
          <p14:tracePt t="177270" x="7380288" y="3186113"/>
          <p14:tracePt t="177287" x="7423150" y="3179763"/>
          <p14:tracePt t="177304" x="7494588" y="3143250"/>
          <p14:tracePt t="177320" x="7551738" y="3143250"/>
          <p14:tracePt t="177337" x="7572375" y="3143250"/>
          <p14:tracePt t="177353" x="7586663" y="3143250"/>
          <p14:tracePt t="177370" x="7600950" y="3143250"/>
          <p14:tracePt t="177386" x="7629525" y="3143250"/>
          <p14:tracePt t="177403" x="7643813" y="3143250"/>
          <p14:tracePt t="177419" x="7672388" y="3136900"/>
          <p14:tracePt t="177437" x="7686675" y="3136900"/>
          <p14:tracePt t="177453" x="7729538" y="3128963"/>
          <p14:tracePt t="177470" x="7766050" y="3128963"/>
          <p14:tracePt t="177486" x="7815263" y="3128963"/>
          <p14:tracePt t="177504" x="7843838" y="3128963"/>
          <p14:tracePt t="177519" x="7851775" y="3128963"/>
          <p14:tracePt t="177607" x="7843838" y="3128963"/>
          <p14:tracePt t="177615" x="7815263" y="3128963"/>
          <p14:tracePt t="177623" x="7751763" y="3128963"/>
          <p14:tracePt t="177624" x="7700963" y="3128963"/>
          <p14:tracePt t="177636" x="7543800" y="3128963"/>
          <p14:tracePt t="177653" x="7386638" y="3128963"/>
          <p14:tracePt t="177669" x="7280275" y="3100388"/>
          <p14:tracePt t="177686" x="7194550" y="3094038"/>
          <p14:tracePt t="177703" x="7180263" y="3094038"/>
          <p14:tracePt t="177719" x="7151688" y="3094038"/>
          <p14:tracePt t="177737" x="7137400" y="3094038"/>
          <p14:tracePt t="177753" x="7100888" y="3094038"/>
          <p14:tracePt t="177769" x="7051675" y="3094038"/>
          <p14:tracePt t="177785" x="7029450" y="3094038"/>
          <p14:tracePt t="177803" x="7015163" y="3094038"/>
          <p14:tracePt t="177871" x="6994525" y="3094038"/>
          <p14:tracePt t="177879" x="6986588" y="3094038"/>
          <p14:tracePt t="177895" x="6980238" y="3094038"/>
          <p14:tracePt t="178055" x="7000875" y="3094038"/>
          <p14:tracePt t="178065" x="7043738" y="3086100"/>
          <p14:tracePt t="178071" x="7080250" y="3071813"/>
          <p14:tracePt t="178085" x="7094538" y="3071813"/>
          <p14:tracePt t="178086" x="7143750" y="3071813"/>
          <p14:tracePt t="178102" x="7237413" y="3051175"/>
          <p14:tracePt t="178120" x="7315200" y="3051175"/>
          <p14:tracePt t="178135" x="7423150" y="3051175"/>
          <p14:tracePt t="178153" x="7486650" y="3051175"/>
          <p14:tracePt t="178168" x="7523163" y="3051175"/>
          <p14:tracePt t="178186" x="7543800" y="3051175"/>
          <p14:tracePt t="178201" x="7551738" y="3043238"/>
          <p14:tracePt t="178255" x="7566025" y="3043238"/>
          <p14:tracePt t="178263" x="7600950" y="3043238"/>
          <p14:tracePt t="178271" x="7629525" y="3043238"/>
          <p14:tracePt t="178285" x="7672388" y="3043238"/>
          <p14:tracePt t="178303" x="7694613" y="3043238"/>
          <p14:tracePt t="178303" x="7708900" y="3043238"/>
          <p14:tracePt t="178320" x="7723188" y="3043238"/>
          <p14:tracePt t="178367" x="7737475" y="3043238"/>
          <p14:tracePt t="178377" x="7758113" y="3036888"/>
          <p14:tracePt t="178381" x="7766050" y="3036888"/>
          <p14:tracePt t="178385" x="7772400" y="3036888"/>
          <p14:tracePt t="178402" x="7794625" y="3036888"/>
          <p14:tracePt t="178419" x="7808913" y="3036888"/>
          <p14:tracePt t="178435" x="7823200" y="3036888"/>
          <p14:tracePt t="178452" x="7829550" y="3036888"/>
          <p14:tracePt t="178544" x="7800975" y="3036888"/>
          <p14:tracePt t="178551" x="7737475" y="3036888"/>
          <p14:tracePt t="178551" x="7608888" y="3036888"/>
          <p14:tracePt t="178568" x="7472363" y="3036888"/>
          <p14:tracePt t="178585" x="7394575" y="3036888"/>
          <p14:tracePt t="178601" x="7315200" y="3036888"/>
          <p14:tracePt t="178619" x="7272338" y="3036888"/>
          <p14:tracePt t="178634" x="7223125" y="3028950"/>
          <p14:tracePt t="178652" x="7186613" y="3008313"/>
          <p14:tracePt t="178668" x="7143750" y="3008313"/>
          <p14:tracePt t="178686" x="7129463" y="3008313"/>
          <p14:tracePt t="178701" x="7123113" y="3008313"/>
          <p14:tracePt t="178743" x="7108825" y="3008313"/>
          <p14:tracePt t="178799" x="7100888" y="3008313"/>
          <p14:tracePt t="178807" x="7100888" y="3014663"/>
          <p14:tracePt t="178808" x="7123113" y="3051175"/>
          <p14:tracePt t="178818" x="7172325" y="3094038"/>
          <p14:tracePt t="178834" x="7215188" y="3128963"/>
          <p14:tracePt t="178852" x="7272338" y="3171825"/>
          <p14:tracePt t="178867" x="7315200" y="3214688"/>
          <p14:tracePt t="178886" x="7351713" y="3265488"/>
          <p14:tracePt t="178901" x="7380288" y="3300413"/>
          <p14:tracePt t="178919" x="7386638" y="3308350"/>
          <p14:tracePt t="178983" x="7394575" y="3308350"/>
          <p14:tracePt t="178991" x="7415213" y="3308350"/>
          <p14:tracePt t="179004" x="7437438" y="3308350"/>
          <p14:tracePt t="179006" x="7500938" y="3300413"/>
          <p14:tracePt t="179018" x="7558088" y="3286125"/>
          <p14:tracePt t="179034" x="7623175" y="3271838"/>
          <p14:tracePt t="179052" x="7700963" y="3265488"/>
          <p14:tracePt t="179067" x="7794625" y="3265488"/>
          <p14:tracePt t="179085" x="7837488" y="3257550"/>
          <p14:tracePt t="179101" x="7858125" y="3257550"/>
          <p14:tracePt t="179118" x="7866063" y="3257550"/>
          <p14:tracePt t="179167" x="7880350" y="3257550"/>
          <p14:tracePt t="179231" x="7843838" y="3257550"/>
          <p14:tracePt t="179247" x="7794625" y="3257550"/>
          <p14:tracePt t="179255" x="7780338" y="3257550"/>
          <p14:tracePt t="179263" x="7672388" y="3257550"/>
          <p14:tracePt t="179272" x="7637463" y="3257550"/>
          <p14:tracePt t="179284" x="7543800" y="3257550"/>
          <p14:tracePt t="179300" x="7515225" y="3257550"/>
          <p14:tracePt t="179318" x="7472363" y="3257550"/>
          <p14:tracePt t="179333" x="7458075" y="3257550"/>
          <p14:tracePt t="179333" x="7429500" y="3257550"/>
          <p14:tracePt t="179352" x="7408863" y="3257550"/>
          <p14:tracePt t="179366" x="7380288" y="3257550"/>
          <p14:tracePt t="179383" x="7337425" y="3279775"/>
          <p14:tracePt t="179400" x="7300913" y="3294063"/>
          <p14:tracePt t="179417" x="7294563" y="3294063"/>
          <p14:tracePt t="179497" x="7294563" y="3300413"/>
          <p14:tracePt t="179511" x="7315200" y="3300413"/>
          <p14:tracePt t="179519" x="7372350" y="3300413"/>
          <p14:tracePt t="179527" x="7400925" y="3322638"/>
          <p14:tracePt t="179535" x="7500938" y="3322638"/>
          <p14:tracePt t="179550" x="7580313" y="3322638"/>
          <p14:tracePt t="179566" x="7586663" y="3322638"/>
          <p14:tracePt t="179639" x="7580313" y="3308350"/>
          <p14:tracePt t="179647" x="7543800" y="3300413"/>
          <p14:tracePt t="179655" x="7480300" y="3265488"/>
          <p14:tracePt t="179663" x="7337425" y="3214688"/>
          <p14:tracePt t="179672" x="7294563" y="3208338"/>
          <p14:tracePt t="179684" x="7194550" y="3179763"/>
          <p14:tracePt t="179700" x="7143750" y="3151188"/>
          <p14:tracePt t="179717" x="7100888" y="3136900"/>
          <p14:tracePt t="179733" x="7072313" y="3114675"/>
          <p14:tracePt t="179750" x="7058025" y="3108325"/>
          <p14:tracePt t="179766" x="7051675" y="3108325"/>
          <p14:tracePt t="179887" x="7037388" y="3100388"/>
          <p14:tracePt t="179895" x="7023100" y="3094038"/>
          <p14:tracePt t="179903" x="7015163" y="3086100"/>
          <p14:tracePt t="179911" x="7008813" y="3079750"/>
          <p14:tracePt t="179919" x="6986588" y="3071813"/>
          <p14:tracePt t="179934" x="6980238" y="3065463"/>
          <p14:tracePt t="179949" x="6972300" y="3051175"/>
          <p14:tracePt t="180023" x="6965950" y="3043238"/>
          <p14:tracePt t="180055" x="6965950" y="3036888"/>
          <p14:tracePt t="180063" x="6965950" y="3008313"/>
          <p14:tracePt t="180071" x="6965950" y="3000375"/>
          <p14:tracePt t="180087" x="6965950" y="2994025"/>
          <p14:tracePt t="180103" x="6965950" y="2986088"/>
          <p14:tracePt t="180143" x="6965950" y="2979738"/>
          <p14:tracePt t="180151" x="6986588" y="2979738"/>
          <p14:tracePt t="180159" x="6994525" y="2979738"/>
          <p14:tracePt t="180165" x="7023100" y="2979738"/>
          <p14:tracePt t="180184" x="7043738" y="2979738"/>
          <p14:tracePt t="180199" x="7065963" y="2979738"/>
          <p14:tracePt t="180215" x="7108825" y="2979738"/>
          <p14:tracePt t="180234" x="7200900" y="2979738"/>
          <p14:tracePt t="180249" x="7294563" y="2979738"/>
          <p14:tracePt t="180266" x="7394575" y="2979738"/>
          <p14:tracePt t="180282" x="7486650" y="2979738"/>
          <p14:tracePt t="180300" x="7529513" y="2979738"/>
          <p14:tracePt t="180316" x="7551738" y="2979738"/>
          <p14:tracePt t="180333" x="7580313" y="2979738"/>
          <p14:tracePt t="180383" x="7586663" y="2979738"/>
          <p14:tracePt t="180400" x="7608888" y="2979738"/>
          <p14:tracePt t="180407" x="7615238" y="2979738"/>
          <p14:tracePt t="180415" x="7623175" y="2979738"/>
          <p14:tracePt t="180423" x="7651750" y="2979738"/>
          <p14:tracePt t="180432" x="7658100" y="2979738"/>
          <p14:tracePt t="180543" x="7551738" y="3014663"/>
          <p14:tracePt t="180551" x="7494588" y="3014663"/>
          <p14:tracePt t="180557" x="7443788" y="3014663"/>
          <p14:tracePt t="180565" x="7323138" y="3014663"/>
          <p14:tracePt t="180582" x="7251700" y="3014663"/>
          <p14:tracePt t="180582" x="7237413" y="3014663"/>
          <p14:tracePt t="180600" x="7200900" y="3014663"/>
          <p14:tracePt t="180615" x="7186613" y="3014663"/>
          <p14:tracePt t="180632" x="7158038" y="3014663"/>
          <p14:tracePt t="180649" x="7115175" y="3014663"/>
          <p14:tracePt t="180666" x="7072313" y="3014663"/>
          <p14:tracePt t="180682" x="7023100" y="3022600"/>
          <p14:tracePt t="180699" x="6994525" y="3022600"/>
          <p14:tracePt t="180715" x="6972300" y="3028950"/>
          <p14:tracePt t="180767" x="6958013" y="3028950"/>
          <p14:tracePt t="180775" x="6943725" y="3028950"/>
          <p14:tracePt t="180783" x="6937375" y="3028950"/>
          <p14:tracePt t="180790" x="6923088" y="3028950"/>
          <p14:tracePt t="180798" x="6900863" y="3028950"/>
          <p14:tracePt t="180798" x="6894513" y="3028950"/>
          <p14:tracePt t="180815" x="6880225" y="3043238"/>
          <p14:tracePt t="180832" x="6865938" y="3057525"/>
          <p14:tracePt t="180848" x="6858000" y="3057525"/>
          <p14:tracePt t="180865" x="6843713" y="3065463"/>
          <p14:tracePt t="181223" x="6858000" y="3065463"/>
          <p14:tracePt t="181231" x="6872288" y="3065463"/>
          <p14:tracePt t="181239" x="6915150" y="3065463"/>
          <p14:tracePt t="181251" x="6972300" y="3071813"/>
          <p14:tracePt t="181264" x="7065963" y="3071813"/>
          <p14:tracePt t="181281" x="7123113" y="3071813"/>
          <p14:tracePt t="181298" x="7172325" y="3071813"/>
          <p14:tracePt t="181314" x="7237413" y="3071813"/>
          <p14:tracePt t="181331" x="7272338" y="3071813"/>
          <p14:tracePt t="181348" x="7280275" y="3071813"/>
          <p14:tracePt t="181364" x="7300913" y="3065463"/>
          <p14:tracePt t="181381" x="7315200" y="3057525"/>
          <p14:tracePt t="181398" x="7358063" y="3057525"/>
          <p14:tracePt t="181414" x="7423150" y="3051175"/>
          <p14:tracePt t="181431" x="7458075" y="3036888"/>
          <p14:tracePt t="181447" x="7486650" y="3036888"/>
          <p14:tracePt t="181463" x="7515225" y="3028950"/>
          <p14:tracePt t="181480" x="7529513" y="3028950"/>
          <p14:tracePt t="181497" x="7543800" y="3028950"/>
          <p14:tracePt t="181514" x="7572375" y="3014663"/>
          <p14:tracePt t="181530" x="7608888" y="3014663"/>
          <p14:tracePt t="181547" x="7643813" y="3014663"/>
          <p14:tracePt t="181564" x="7672388" y="3000375"/>
          <p14:tracePt t="181581" x="7700963" y="3000375"/>
          <p14:tracePt t="181598" x="7708900" y="3000375"/>
          <p14:tracePt t="181614" x="7729538" y="3000375"/>
          <p14:tracePt t="181630" x="7751763" y="3000375"/>
          <p14:tracePt t="181647" x="7772400" y="3000375"/>
          <p14:tracePt t="181663" x="7780338" y="3000375"/>
          <p14:tracePt t="181681" x="7786688" y="3000375"/>
          <p14:tracePt t="181743" x="7800975" y="3000375"/>
          <p14:tracePt t="181759" x="7823200" y="3014663"/>
          <p14:tracePt t="181775" x="7829550" y="3014663"/>
          <p14:tracePt t="181783" x="7843838" y="3014663"/>
          <p14:tracePt t="181799" x="7851775" y="3014663"/>
          <p14:tracePt t="181811" x="7858125" y="3014663"/>
          <p14:tracePt t="181818" x="7866063" y="3014663"/>
          <p14:tracePt t="181830" x="7894638" y="3014663"/>
          <p14:tracePt t="181847" x="7900988" y="3014663"/>
          <p14:tracePt t="181863" x="7923213" y="3014663"/>
          <p14:tracePt t="181983" x="7915275" y="3022600"/>
          <p14:tracePt t="181991" x="7894638" y="3022600"/>
          <p14:tracePt t="182003" x="7880350" y="3028950"/>
          <p14:tracePt t="182007" x="7808913" y="3051175"/>
          <p14:tracePt t="182013" x="7715250" y="3057525"/>
          <p14:tracePt t="182030" x="7558088" y="3071813"/>
          <p14:tracePt t="182046" x="7394575" y="3086100"/>
          <p14:tracePt t="182064" x="7329488" y="3086100"/>
          <p14:tracePt t="182081" x="7251700" y="3086100"/>
          <p14:tracePt t="182096" x="7208838" y="3086100"/>
          <p14:tracePt t="182114" x="7151688" y="3086100"/>
          <p14:tracePt t="182130" x="7094538" y="3086100"/>
          <p14:tracePt t="182146" x="7023100" y="3086100"/>
          <p14:tracePt t="182163" x="6965950" y="3086100"/>
          <p14:tracePt t="182180" x="6929438" y="3086100"/>
          <p14:tracePt t="182196" x="6923088" y="3086100"/>
          <p14:tracePt t="182213" x="6894513" y="3086100"/>
          <p14:tracePt t="182230" x="6872288" y="3086100"/>
          <p14:tracePt t="182247" x="6865938" y="3094038"/>
          <p14:tracePt t="182367" x="6880225" y="3100388"/>
          <p14:tracePt t="182371" x="6943725" y="3094038"/>
          <p14:tracePt t="182383" x="7000875" y="3086100"/>
          <p14:tracePt t="182391" x="7051675" y="3086100"/>
          <p14:tracePt t="182399" x="7165975" y="3071813"/>
          <p14:tracePt t="182413" x="7272338" y="3051175"/>
          <p14:tracePt t="182429" x="7380288" y="3051175"/>
          <p14:tracePt t="182446" x="7472363" y="3051175"/>
          <p14:tracePt t="182463" x="7537450" y="3051175"/>
          <p14:tracePt t="182463" x="7551738" y="3051175"/>
          <p14:tracePt t="182480" x="7586663" y="3051175"/>
          <p14:tracePt t="182497" x="7651750" y="3043238"/>
          <p14:tracePt t="182512" x="7686675" y="3028950"/>
          <p14:tracePt t="182529" x="7700963" y="3028950"/>
          <p14:tracePt t="182547" x="7708900" y="3028950"/>
          <p14:tracePt t="182591" x="7715250" y="3028950"/>
          <p14:tracePt t="182599" x="7737475" y="3022600"/>
          <p14:tracePt t="182727" x="7700963" y="3022600"/>
          <p14:tracePt t="182738" x="7686675" y="3028950"/>
          <p14:tracePt t="182738" x="7672388" y="3028950"/>
          <p14:tracePt t="182746" x="7623175" y="3043238"/>
          <p14:tracePt t="182762" x="7586663" y="3065463"/>
          <p14:tracePt t="182780" x="7537450" y="3071813"/>
          <p14:tracePt t="182796" x="7508875" y="3086100"/>
          <p14:tracePt t="182812" x="7480300" y="3100388"/>
          <p14:tracePt t="182829" x="7466013" y="3108325"/>
          <p14:tracePt t="182846" x="7415213" y="3143250"/>
          <p14:tracePt t="182862" x="7366000" y="3171825"/>
          <p14:tracePt t="182862" x="7351713" y="3186113"/>
          <p14:tracePt t="182880" x="7329488" y="3200400"/>
          <p14:tracePt t="182895" x="7315200" y="3222625"/>
          <p14:tracePt t="182912" x="7308850" y="3228975"/>
          <p14:tracePt t="182929" x="7294563" y="3236913"/>
          <p14:tracePt t="182945" x="7272338" y="3251200"/>
          <p14:tracePt t="182962" x="7251700" y="3271838"/>
          <p14:tracePt t="182979" x="7237413" y="3271838"/>
          <p14:tracePt t="182996" x="7223125" y="3279775"/>
          <p14:tracePt t="183079" x="7208838" y="3300413"/>
          <p14:tracePt t="183095" x="7200900" y="3308350"/>
          <p14:tracePt t="183143" x="7194550" y="3308350"/>
          <p14:tracePt t="183151" x="7186613" y="3308350"/>
          <p14:tracePt t="183159" x="7180263" y="3314700"/>
          <p14:tracePt t="183167" x="7151688" y="3314700"/>
          <p14:tracePt t="183207" x="7143750" y="3314700"/>
          <p14:tracePt t="183223" x="7137400" y="3314700"/>
          <p14:tracePt t="183231" x="7123113" y="3314700"/>
          <p14:tracePt t="183232" x="7115175" y="3314700"/>
          <p14:tracePt t="183245" x="7100888" y="3322638"/>
          <p14:tracePt t="183288" x="7080250" y="3322638"/>
          <p14:tracePt t="183295" x="7072313" y="3322638"/>
          <p14:tracePt t="183295" x="7051675" y="3336925"/>
          <p14:tracePt t="183312" x="7043738" y="3336925"/>
          <p14:tracePt t="183328" x="7037388" y="3343275"/>
          <p14:tracePt t="183367" x="7029450" y="3343275"/>
          <p14:tracePt t="183487" x="7065963" y="3343275"/>
          <p14:tracePt t="183495" x="7094538" y="3343275"/>
          <p14:tracePt t="183497" x="7180263" y="3343275"/>
          <p14:tracePt t="183511" x="7272338" y="3343275"/>
          <p14:tracePt t="183528" x="7323138" y="3343275"/>
          <p14:tracePt t="183545" x="7366000" y="3343275"/>
          <p14:tracePt t="183561" x="7400925" y="3343275"/>
          <p14:tracePt t="183577" x="7437438" y="3343275"/>
          <p14:tracePt t="183594" x="7458075" y="3343275"/>
          <p14:tracePt t="183611" x="7500938" y="3336925"/>
          <p14:tracePt t="183627" x="7566025" y="3328988"/>
          <p14:tracePt t="183645" x="7615238" y="3328988"/>
          <p14:tracePt t="183660" x="7629525" y="3322638"/>
          <p14:tracePt t="183703" x="7637463" y="3322638"/>
          <p14:tracePt t="183711" x="7658100" y="3322638"/>
          <p14:tracePt t="183728" x="7694613" y="3322638"/>
          <p14:tracePt t="183728" x="7723188" y="3300413"/>
          <p14:tracePt t="183743" x="7743825" y="3300413"/>
          <p14:tracePt t="183761" x="7758113" y="3294063"/>
          <p14:tracePt t="183777" x="7772400" y="3294063"/>
          <p14:tracePt t="183795" x="7786688" y="3286125"/>
          <p14:tracePt t="183810" x="7794625" y="3286125"/>
          <p14:tracePt t="183827" x="7808913" y="3286125"/>
          <p14:tracePt t="183843" x="7823200" y="3286125"/>
          <p14:tracePt t="183860" x="7829550" y="3286125"/>
          <p14:tracePt t="183903" x="7858125" y="3279775"/>
          <p14:tracePt t="184031" x="7851775" y="3279775"/>
          <p14:tracePt t="184039" x="7837488" y="3279775"/>
          <p14:tracePt t="184047" x="7815263" y="3279775"/>
          <p14:tracePt t="184061" x="7758113" y="3300413"/>
          <p14:tracePt t="184077" x="7700963" y="3308350"/>
          <p14:tracePt t="184093" x="7637463" y="3314700"/>
          <p14:tracePt t="184111" x="7551738" y="3328988"/>
          <p14:tracePt t="184128" x="7494588" y="3328988"/>
          <p14:tracePt t="184143" x="7451725" y="3328988"/>
          <p14:tracePt t="184160" x="7394575" y="3328988"/>
          <p14:tracePt t="184176" x="7366000" y="3328988"/>
          <p14:tracePt t="184194" x="7308850" y="3328988"/>
          <p14:tracePt t="184209" x="7272338" y="3328988"/>
          <p14:tracePt t="184227" x="7237413" y="3328988"/>
          <p14:tracePt t="184243" x="7186613" y="3328988"/>
          <p14:tracePt t="184260" x="7158038" y="3328988"/>
          <p14:tracePt t="184277" x="7137400" y="3336925"/>
          <p14:tracePt t="184294" x="7129463" y="3343275"/>
          <p14:tracePt t="184310" x="7123113" y="3343275"/>
          <p14:tracePt t="184367" x="7115175" y="3351213"/>
          <p14:tracePt t="184376" x="7094538" y="3365500"/>
          <p14:tracePt t="184383" x="7094538" y="3386138"/>
          <p14:tracePt t="184393" x="7094538" y="3429000"/>
          <p14:tracePt t="184410" x="7094538" y="3451225"/>
          <p14:tracePt t="184427" x="7094538" y="3465513"/>
          <p14:tracePt t="184443" x="7094538" y="3486150"/>
          <p14:tracePt t="184461" x="7094538" y="3494088"/>
          <p14:tracePt t="184476" x="7094538" y="3514725"/>
          <p14:tracePt t="184493" x="7094538" y="3551238"/>
          <p14:tracePt t="184535" x="7094538" y="3557588"/>
          <p14:tracePt t="184567" x="7094538" y="3571875"/>
          <p14:tracePt t="184575" x="7094538" y="3579813"/>
          <p14:tracePt t="184583" x="7094538" y="3586163"/>
          <p14:tracePt t="184592" x="7094538" y="3594100"/>
          <p14:tracePt t="184671" x="7094538" y="3608388"/>
          <p14:tracePt t="184679" x="7094538" y="3614738"/>
          <p14:tracePt t="184711" x="7094538" y="3629025"/>
          <p14:tracePt t="184759" x="7094538" y="3651250"/>
          <p14:tracePt t="184808" x="7100888" y="3657600"/>
          <p14:tracePt t="184839" x="7123113" y="3651250"/>
          <p14:tracePt t="184847" x="7129463" y="3643313"/>
          <p14:tracePt t="184863" x="7151688" y="3643313"/>
          <p14:tracePt t="184871" x="7158038" y="3636963"/>
          <p14:tracePt t="184879" x="7215188" y="3622675"/>
          <p14:tracePt t="184892" x="7258050" y="3622675"/>
          <p14:tracePt t="184909" x="7323138" y="3608388"/>
          <p14:tracePt t="184926" x="7394575" y="3600450"/>
          <p14:tracePt t="184942" x="7486650" y="3594100"/>
          <p14:tracePt t="184960" x="7566025" y="3571875"/>
          <p14:tracePt t="184975" x="7608888" y="3551238"/>
          <p14:tracePt t="184992" x="7637463" y="3543300"/>
          <p14:tracePt t="185008" x="7658100" y="3543300"/>
          <p14:tracePt t="185025" x="7672388" y="3543300"/>
          <p14:tracePt t="185042" x="7700963" y="3543300"/>
          <p14:tracePt t="185058" x="7715250" y="3543300"/>
          <p14:tracePt t="185075" x="7729538" y="3543300"/>
          <p14:tracePt t="185092" x="7743825" y="3543300"/>
          <p14:tracePt t="185108" x="7780338" y="3536950"/>
          <p14:tracePt t="185126" x="7786688" y="3529013"/>
          <p14:tracePt t="185158" x="7808913" y="3529013"/>
          <p14:tracePt t="185160" x="7829550" y="3522663"/>
          <p14:tracePt t="185175" x="7851775" y="3522663"/>
          <p14:tracePt t="185231" x="7858125" y="3522663"/>
          <p14:tracePt t="185247" x="7866063" y="3522663"/>
          <p14:tracePt t="185359" x="7829550" y="3522663"/>
          <p14:tracePt t="185367" x="7800975" y="3522663"/>
          <p14:tracePt t="185376" x="7766050" y="3522663"/>
          <p14:tracePt t="185377" x="7708900" y="3522663"/>
          <p14:tracePt t="185392" x="7629525" y="3522663"/>
          <p14:tracePt t="185409" x="7580313" y="3522663"/>
          <p14:tracePt t="185424" x="7500938" y="3522663"/>
          <p14:tracePt t="185441" x="7394575" y="3522663"/>
          <p14:tracePt t="185458" x="7315200" y="3522663"/>
          <p14:tracePt t="185475" x="7265988" y="3522663"/>
          <p14:tracePt t="185491" x="7237413" y="3522663"/>
          <p14:tracePt t="185507" x="7208838" y="3522663"/>
          <p14:tracePt t="185524" x="7200900" y="3529013"/>
          <p14:tracePt t="185663" x="7208838" y="3529013"/>
          <p14:tracePt t="185671" x="7251700" y="3551238"/>
          <p14:tracePt t="185674" x="7280275" y="3571875"/>
          <p14:tracePt t="185691" x="7294563" y="3579813"/>
          <p14:tracePt t="185691" x="7308850" y="3600450"/>
          <p14:tracePt t="185708" x="7323138" y="3643313"/>
          <p14:tracePt t="185724" x="7323138" y="3671888"/>
          <p14:tracePt t="185742" x="7323138" y="3714750"/>
          <p14:tracePt t="185758" x="7323138" y="3751263"/>
          <p14:tracePt t="185758" x="7294563" y="3786188"/>
          <p14:tracePt t="185791" x="7265988" y="3794125"/>
          <p14:tracePt t="185791" x="7251700" y="3800475"/>
          <p14:tracePt t="185808" x="7237413" y="3808413"/>
          <p14:tracePt t="185824" x="7215188" y="3814763"/>
          <p14:tracePt t="185842" x="7200900" y="3829050"/>
          <p14:tracePt t="185858" x="7194550" y="3836988"/>
          <p14:tracePt t="185911" x="7186613" y="3836988"/>
          <p14:tracePt t="185943" x="7180263" y="3843338"/>
          <p14:tracePt t="186071" x="7215188" y="3843338"/>
          <p14:tracePt t="186079" x="7258050" y="3843338"/>
          <p14:tracePt t="186086" x="7315200" y="3822700"/>
          <p14:tracePt t="186086" x="7337425" y="3822700"/>
          <p14:tracePt t="186111" x="7366000" y="3822700"/>
          <p14:tracePt t="186119" x="7394575" y="3814763"/>
          <p14:tracePt t="186127" x="7451725" y="3808413"/>
          <p14:tracePt t="186141" x="7494588" y="3808413"/>
          <p14:tracePt t="186158" x="7551738" y="3794125"/>
          <p14:tracePt t="186174" x="7586663" y="3794125"/>
          <p14:tracePt t="186190" x="7643813" y="3779838"/>
          <p14:tracePt t="186207" x="7672388" y="3779838"/>
          <p14:tracePt t="186223" x="7686675" y="3771900"/>
          <p14:tracePt t="186240" x="7700963" y="3771900"/>
          <p14:tracePt t="186256" x="7715250" y="3771900"/>
          <p14:tracePt t="186275" x="7723188" y="3765550"/>
          <p14:tracePt t="186290" x="7737475" y="3765550"/>
          <p14:tracePt t="186308" x="7758113" y="3757613"/>
          <p14:tracePt t="186324" x="7780338" y="3757613"/>
          <p14:tracePt t="186574" x="7729538" y="3757613"/>
          <p14:tracePt t="186583" x="7715250" y="3757613"/>
          <p14:tracePt t="186591" x="7686675" y="3757613"/>
          <p14:tracePt t="186598" x="7651750" y="3757613"/>
          <p14:tracePt t="186598" x="7623175" y="3757613"/>
          <p14:tracePt t="186607" x="7586663" y="3779838"/>
          <p14:tracePt t="186624" x="7529513" y="3786188"/>
          <p14:tracePt t="186640" x="7486650" y="3794125"/>
          <p14:tracePt t="186656" x="7443788" y="3800475"/>
          <p14:tracePt t="186674" x="7423150" y="3822700"/>
          <p14:tracePt t="186690" x="7400925" y="3822700"/>
          <p14:tracePt t="186707" x="7394575" y="3822700"/>
          <p14:tracePt t="186723" x="7386638" y="3822700"/>
          <p14:tracePt t="186740" x="7380288" y="3822700"/>
          <p14:tracePt t="186756" x="7366000" y="3822700"/>
          <p14:tracePt t="186773" x="7358063" y="3822700"/>
          <p14:tracePt t="186815" x="7343775" y="3822700"/>
          <p14:tracePt t="186887" x="7351713" y="3822700"/>
          <p14:tracePt t="186887" x="7358063" y="3822700"/>
          <p14:tracePt t="186903" x="7380288" y="3822700"/>
          <p14:tracePt t="186911" x="7394575" y="3822700"/>
          <p14:tracePt t="186922" x="7400925" y="3822700"/>
          <p14:tracePt t="186927" x="7429500" y="3822700"/>
          <p14:tracePt t="186975" x="7437438" y="3822700"/>
          <p14:tracePt t="188263" x="7443788" y="3822700"/>
          <p14:tracePt t="188407" x="7451725" y="3822700"/>
          <p14:tracePt t="188415" x="7458075" y="3822700"/>
          <p14:tracePt t="188855" x="7466013" y="3822700"/>
          <p14:tracePt t="188863" x="7472363" y="3829050"/>
          <p14:tracePt t="190287" x="7480300" y="3829050"/>
          <p14:tracePt t="190303" x="7494588" y="3829050"/>
          <p14:tracePt t="190335" x="7500938" y="3829050"/>
          <p14:tracePt t="190463" x="7508875" y="3829050"/>
          <p14:tracePt t="190503" x="7515225" y="3829050"/>
          <p14:tracePt t="190535" x="7529513" y="3829050"/>
          <p14:tracePt t="190615" x="7537450" y="3829050"/>
          <p14:tracePt t="190647" x="7543800" y="3829050"/>
          <p14:tracePt t="190655" x="7551738" y="3829050"/>
          <p14:tracePt t="190657" x="7566025" y="3829050"/>
          <p14:tracePt t="190719" x="7572375" y="3829050"/>
          <p14:tracePt t="190727" x="7594600" y="3829050"/>
          <p14:tracePt t="190807" x="7608888" y="3829050"/>
          <p14:tracePt t="190845" x="7623175" y="3822700"/>
          <p14:tracePt t="190910" x="7629525" y="3814763"/>
          <p14:tracePt t="190983" x="7651750" y="3814763"/>
          <p14:tracePt t="191015" x="7658100" y="3808413"/>
          <p14:tracePt t="192191" x="7666038" y="3808413"/>
          <p14:tracePt t="192199" x="7680325" y="3786188"/>
          <p14:tracePt t="192208" x="7680325" y="3779838"/>
          <p14:tracePt t="192216" x="7694613" y="3765550"/>
          <p14:tracePt t="192231" x="7700963" y="3751263"/>
          <p14:tracePt t="192249" x="7708900" y="3736975"/>
          <p14:tracePt t="192265" x="7723188" y="3700463"/>
          <p14:tracePt t="192281" x="7737475" y="3671888"/>
          <p14:tracePt t="192298" x="7737475" y="3651250"/>
          <p14:tracePt t="192316" x="7737475" y="3622675"/>
          <p14:tracePt t="192331" x="7737475" y="3614738"/>
          <p14:tracePt t="192349" x="7743825" y="3586163"/>
          <p14:tracePt t="192365" x="7766050" y="3514725"/>
          <p14:tracePt t="192382" x="7786688" y="3471863"/>
          <p14:tracePt t="192398" x="7800975" y="3394075"/>
          <p14:tracePt t="192416" x="7829550" y="3351213"/>
          <p14:tracePt t="192431" x="7837488" y="3336925"/>
          <p14:tracePt t="192449" x="7837488" y="3322638"/>
          <p14:tracePt t="192465" x="7837488" y="3314700"/>
          <p14:tracePt t="192481" x="7843838" y="3286125"/>
          <p14:tracePt t="192498" x="7851775" y="3271838"/>
          <p14:tracePt t="192515" x="7851775" y="3265488"/>
          <p14:tracePt t="192531" x="7880350" y="3222625"/>
          <p14:tracePt t="192549" x="7886700" y="3208338"/>
          <p14:tracePt t="192565" x="7894638" y="3171825"/>
          <p14:tracePt t="192582" x="7923213" y="3136900"/>
          <p14:tracePt t="192598" x="7943850" y="3065463"/>
          <p14:tracePt t="192615" x="7943850" y="3008313"/>
          <p14:tracePt t="192631" x="7943850" y="2994025"/>
          <p14:tracePt t="192648" x="7958138" y="2957513"/>
          <p14:tracePt t="192664" x="7958138" y="2951163"/>
          <p14:tracePt t="192681" x="7972425" y="2908300"/>
          <p14:tracePt t="192698" x="7972425" y="2865438"/>
          <p14:tracePt t="192714" x="7980363" y="2800350"/>
          <p14:tracePt t="192732" x="7980363" y="2728913"/>
          <p14:tracePt t="192748" x="7980363" y="2693988"/>
          <p14:tracePt t="192764" x="7980363" y="2657475"/>
          <p14:tracePt t="192782" x="7980363" y="2643188"/>
          <p14:tracePt t="192798" x="7972425" y="2608263"/>
          <p14:tracePt t="192839" x="7966075" y="2600325"/>
          <p14:tracePt t="192846" x="7923213" y="2565400"/>
          <p14:tracePt t="192854" x="7866063" y="2528888"/>
          <p14:tracePt t="192864" x="7766050" y="2471738"/>
          <p14:tracePt t="192880" x="7666038" y="2414588"/>
          <p14:tracePt t="192897" x="7608888" y="2386013"/>
          <p14:tracePt t="192915" x="7551738" y="2343150"/>
          <p14:tracePt t="192931" x="7543800" y="2336800"/>
          <p14:tracePt t="192947" x="7529513" y="2336800"/>
          <p14:tracePt t="192964" x="7508875" y="2336800"/>
          <p14:tracePt t="192981" x="7472363" y="2336800"/>
          <p14:tracePt t="192998" x="7429500" y="2336800"/>
          <p14:tracePt t="192998" x="7400925" y="2336800"/>
          <p14:tracePt t="193016" x="7343775" y="2371725"/>
          <p14:tracePt t="193031" x="7329488" y="2379663"/>
          <p14:tracePt t="193048" x="7323138" y="2386013"/>
          <p14:tracePt t="193064" x="7300913" y="2408238"/>
          <p14:tracePt t="193081" x="7300913" y="2436813"/>
          <p14:tracePt t="193097" x="7300913" y="2457450"/>
          <p14:tracePt t="193113" x="7308850" y="2500313"/>
          <p14:tracePt t="193130" x="7386638" y="2543175"/>
          <p14:tracePt t="193147" x="7472363" y="2586038"/>
          <p14:tracePt t="193163" x="7537450" y="2600325"/>
          <p14:tracePt t="193180" x="7586663" y="2614613"/>
          <p14:tracePt t="193197" x="7608888" y="2614613"/>
          <p14:tracePt t="193214" x="7629525" y="2614613"/>
          <p14:tracePt t="193231" x="7666038" y="2608263"/>
          <p14:tracePt t="193247" x="7694613" y="2593975"/>
          <p14:tracePt t="193264" x="7715250" y="2571750"/>
          <p14:tracePt t="193280" x="7758113" y="2536825"/>
          <p14:tracePt t="193297" x="7772400" y="2508250"/>
          <p14:tracePt t="193313" x="7780338" y="2479675"/>
          <p14:tracePt t="193330" x="7800975" y="2457450"/>
          <p14:tracePt t="193347" x="7808913" y="2422525"/>
          <p14:tracePt t="193364" x="7808913" y="2414588"/>
          <p14:tracePt t="193380" x="7808913" y="2393950"/>
          <p14:tracePt t="193423" x="7808913" y="2386013"/>
          <p14:tracePt t="193431" x="7808913" y="2379663"/>
          <p14:tracePt t="193446" x="7808913" y="2343150"/>
          <p14:tracePt t="193447" x="7758113" y="2328863"/>
          <p14:tracePt t="193463" x="7651750" y="2314575"/>
          <p14:tracePt t="193480" x="7543800" y="2293938"/>
          <p14:tracePt t="193497" x="7486650" y="2293938"/>
          <p14:tracePt t="193513" x="7466013" y="2293938"/>
          <p14:tracePt t="193583" x="7458075" y="2293938"/>
          <p14:tracePt t="193592" x="7451725" y="2293938"/>
          <p14:tracePt t="193599" x="7443788" y="2293938"/>
          <p14:tracePt t="193599" x="7415213" y="2314575"/>
          <p14:tracePt t="193613" x="7408863" y="2365375"/>
          <p14:tracePt t="193630" x="7408863" y="2414588"/>
          <p14:tracePt t="193646" x="7415213" y="2465388"/>
          <p14:tracePt t="193664" x="7458075" y="2479675"/>
          <p14:tracePt t="193679" x="7515225" y="2508250"/>
          <p14:tracePt t="193696" x="7572375" y="2522538"/>
          <p14:tracePt t="193713" x="7600950" y="2528888"/>
          <p14:tracePt t="193730" x="7629525" y="2528888"/>
          <p14:tracePt t="193746" x="7643813" y="2528888"/>
          <p14:tracePt t="193764" x="7666038" y="2528888"/>
          <p14:tracePt t="193780" x="7708900" y="2528888"/>
          <p14:tracePt t="193797" x="7751763" y="2528888"/>
          <p14:tracePt t="193813" x="7800975" y="2514600"/>
          <p14:tracePt t="193830" x="7837488" y="2493963"/>
          <p14:tracePt t="193846" x="7858125" y="2465388"/>
          <p14:tracePt t="193863" x="7858125" y="2443163"/>
          <p14:tracePt t="193879" x="7858125" y="2428875"/>
          <p14:tracePt t="193897" x="7858125" y="2422525"/>
          <p14:tracePt t="193913" x="7858125" y="2400300"/>
          <p14:tracePt t="193959" x="7858125" y="2393950"/>
          <p14:tracePt t="193967" x="7843838" y="2393950"/>
          <p14:tracePt t="193975" x="7815263" y="2393950"/>
          <p14:tracePt t="193983" x="7772400" y="2393950"/>
          <p14:tracePt t="193996" x="7729538" y="2393950"/>
          <p14:tracePt t="194013" x="7694613" y="2393950"/>
          <p14:tracePt t="194030" x="7680325" y="2393950"/>
          <p14:tracePt t="194045" x="7651750" y="2408238"/>
          <p14:tracePt t="194063" x="7637463" y="2414588"/>
          <p14:tracePt t="194079" x="7600950" y="2428875"/>
          <p14:tracePt t="194096" x="7566025" y="2436813"/>
          <p14:tracePt t="194112" x="7508875" y="2457450"/>
          <p14:tracePt t="194129" x="7466013" y="2471738"/>
          <p14:tracePt t="194145" x="7423150" y="2493963"/>
          <p14:tracePt t="194163" x="7372350" y="2522538"/>
          <p14:tracePt t="194179" x="7343775" y="2522538"/>
          <p14:tracePt t="194196" x="7294563" y="2522538"/>
          <p14:tracePt t="194212" x="7243763" y="2528888"/>
          <p14:tracePt t="194230" x="7158038" y="2543175"/>
          <p14:tracePt t="194245" x="7080250" y="2551113"/>
          <p14:tracePt t="194245" x="7043738" y="2551113"/>
          <p14:tracePt t="194263" x="6986588" y="2571750"/>
          <p14:tracePt t="194279" x="6908800" y="2571750"/>
          <p14:tracePt t="194296" x="6843713" y="2571750"/>
          <p14:tracePt t="194312" x="6737350" y="2579688"/>
          <p14:tracePt t="194330" x="6643688" y="2593975"/>
          <p14:tracePt t="194345" x="6565900" y="2600325"/>
          <p14:tracePt t="194363" x="6500813" y="2600325"/>
          <p14:tracePt t="194378" x="6408738" y="2622550"/>
          <p14:tracePt t="194396" x="6343650" y="2622550"/>
          <p14:tracePt t="194412" x="6294438" y="2622550"/>
          <p14:tracePt t="194429" x="6229350" y="2622550"/>
          <p14:tracePt t="194445" x="6165850" y="2622550"/>
          <p14:tracePt t="194463" x="6108700" y="2622550"/>
          <p14:tracePt t="194479" x="5980113" y="2622550"/>
          <p14:tracePt t="194496" x="5894388" y="2622550"/>
          <p14:tracePt t="194511" x="5829300" y="2622550"/>
          <p14:tracePt t="194529" x="5772150" y="2622550"/>
          <p14:tracePt t="194545" x="5729288" y="2622550"/>
          <p14:tracePt t="194562" x="5672138" y="2622550"/>
          <p14:tracePt t="194578" x="5614988" y="2643188"/>
          <p14:tracePt t="194596" x="5586413" y="2671763"/>
          <p14:tracePt t="194611" x="5537200" y="2686050"/>
          <p14:tracePt t="194629" x="5508625" y="2693988"/>
          <p14:tracePt t="194645" x="5465763" y="2700338"/>
          <p14:tracePt t="194662" x="5429250" y="2700338"/>
          <p14:tracePt t="194678" x="5380038" y="2708275"/>
          <p14:tracePt t="194696" x="5372100" y="2714625"/>
          <p14:tracePt t="194735" x="5365750" y="2714625"/>
          <p14:tracePt t="194743" x="5351463" y="2714625"/>
          <p14:tracePt t="194783" x="5329238" y="2714625"/>
          <p14:tracePt t="194799" x="5314950" y="2714625"/>
          <p14:tracePt t="194807" x="5308600" y="2714625"/>
          <p14:tracePt t="194811" x="5294313" y="2714625"/>
          <p14:tracePt t="194828" x="5265738" y="2714625"/>
          <p14:tracePt t="194844" x="5229225" y="2714625"/>
          <p14:tracePt t="194861" x="5214938" y="2714625"/>
          <p14:tracePt t="194877" x="5214938" y="2728913"/>
          <p14:tracePt t="194895" x="5214938" y="2751138"/>
          <p14:tracePt t="194911" x="5214938" y="2765425"/>
          <p14:tracePt t="194928" x="5229225" y="2794000"/>
          <p14:tracePt t="194975" x="5237163" y="2800350"/>
          <p14:tracePt t="194980" x="5257800" y="2800350"/>
          <p14:tracePt t="194995" x="5272088" y="2800350"/>
          <p14:tracePt t="194995" x="5294313" y="2800350"/>
          <p14:tracePt t="195011" x="5300663" y="2800350"/>
          <p14:tracePt t="195027" x="5314950" y="2800350"/>
          <p14:tracePt t="195045" x="5314950" y="2765425"/>
          <p14:tracePt t="195061" x="5314950" y="2743200"/>
          <p14:tracePt t="195077" x="5314950" y="2714625"/>
          <p14:tracePt t="195094" x="5251450" y="2671763"/>
          <p14:tracePt t="195111" x="5208588" y="2671763"/>
          <p14:tracePt t="195127" x="5165725" y="2671763"/>
          <p14:tracePt t="195144" x="5137150" y="2671763"/>
          <p14:tracePt t="195160" x="5122863" y="2671763"/>
          <p14:tracePt t="195177" x="5114925" y="2679700"/>
          <p14:tracePt t="195215" x="5114925" y="2700338"/>
          <p14:tracePt t="195223" x="5114925" y="2708275"/>
          <p14:tracePt t="195231" x="5114925" y="2722563"/>
          <p14:tracePt t="195245" x="5108575" y="2743200"/>
          <p14:tracePt t="195261" x="5086350" y="2751138"/>
          <p14:tracePt t="195277" x="5080000" y="2757488"/>
          <p14:tracePt t="195294" x="5029200" y="2757488"/>
          <p14:tracePt t="195312" x="4957763" y="2757488"/>
          <p14:tracePt t="195327" x="4843463" y="2728913"/>
          <p14:tracePt t="195345" x="4729163" y="2708275"/>
          <p14:tracePt t="195360" x="4614863" y="2686050"/>
          <p14:tracePt t="195377" x="4514850" y="2686050"/>
          <p14:tracePt t="195394" x="4457700" y="2686050"/>
          <p14:tracePt t="195410" x="4414838" y="2686050"/>
          <p14:tracePt t="195427" x="4379913" y="2686050"/>
          <p14:tracePt t="195444" x="4365625" y="2686050"/>
          <p14:tracePt t="195460" x="4329113" y="2700338"/>
          <p14:tracePt t="195477" x="4322763" y="2728913"/>
          <p14:tracePt t="195494" x="4322763" y="2779713"/>
          <p14:tracePt t="195494" x="4322763" y="2800350"/>
          <p14:tracePt t="195512" x="4322763" y="2814638"/>
          <p14:tracePt t="195527" x="4343400" y="2828925"/>
          <p14:tracePt t="195583" x="4365625" y="2828925"/>
          <p14:tracePt t="195591" x="4371975" y="2828925"/>
          <p14:tracePt t="195599" x="4394200" y="2822575"/>
          <p14:tracePt t="195611" x="4394200" y="2800350"/>
          <p14:tracePt t="195627" x="4379913" y="2765425"/>
          <p14:tracePt t="195644" x="4351338" y="2757488"/>
          <p14:tracePt t="195660" x="4322763" y="2757488"/>
          <p14:tracePt t="195677" x="4308475" y="2757488"/>
          <p14:tracePt t="195693" x="4300538" y="2757488"/>
          <p14:tracePt t="195710" x="4286250" y="2757488"/>
          <p14:tracePt t="195727" x="4265613" y="2765425"/>
          <p14:tracePt t="195744" x="4265613" y="2794000"/>
          <p14:tracePt t="195760" x="4265613" y="2836863"/>
          <p14:tracePt t="195777" x="4265613" y="2894013"/>
          <p14:tracePt t="195793" x="4265613" y="2928938"/>
          <p14:tracePt t="195811" x="4271963" y="2957513"/>
          <p14:tracePt t="195826" x="4279900" y="3008313"/>
          <p14:tracePt t="195843" x="4308475" y="3043238"/>
          <p14:tracePt t="195860" x="4322763" y="3071813"/>
          <p14:tracePt t="195877" x="4351338" y="3122613"/>
          <p14:tracePt t="195893" x="4351338" y="3157538"/>
          <p14:tracePt t="195910" x="4365625" y="3194050"/>
          <p14:tracePt t="195926" x="4365625" y="3214688"/>
          <p14:tracePt t="195944" x="4371975" y="3228975"/>
          <p14:tracePt t="195959" x="4371975" y="3236913"/>
          <p14:tracePt t="195976" x="4371975" y="3271838"/>
          <p14:tracePt t="195993" x="4379913" y="3279775"/>
          <p14:tracePt t="196174" x="4386263" y="3279775"/>
          <p14:tracePt t="196439" x="4386263" y="3251200"/>
          <p14:tracePt t="196456" x="4386263" y="3243263"/>
          <p14:tracePt t="196685" x="0" y="0"/>
        </p14:tracePtLst>
        <p14:tracePtLst>
          <p14:tracePt t="201917" x="2128838" y="2928938"/>
          <p14:tracePt t="201951" x="2136775" y="2928938"/>
          <p14:tracePt t="202023" x="2143125" y="2928938"/>
          <p14:tracePt t="202031" x="2157413" y="2928938"/>
          <p14:tracePt t="202039" x="2165350" y="2951163"/>
          <p14:tracePt t="202051" x="2165350" y="3065463"/>
          <p14:tracePt t="202067" x="2165350" y="3243263"/>
          <p14:tracePt t="202085" x="2143125" y="3414713"/>
          <p14:tracePt t="202101" x="2143125" y="3508375"/>
          <p14:tracePt t="202118" x="2143125" y="3571875"/>
          <p14:tracePt t="202134" x="2171700" y="3679825"/>
          <p14:tracePt t="202151" x="2222500" y="3743325"/>
          <p14:tracePt t="202167" x="2308225" y="3822700"/>
          <p14:tracePt t="202185" x="2500313" y="3943350"/>
          <p14:tracePt t="202201" x="2700338" y="4037013"/>
          <p14:tracePt t="202217" x="2894013" y="4086225"/>
          <p14:tracePt t="202234" x="3057525" y="4114800"/>
          <p14:tracePt t="202251" x="3222625" y="4165600"/>
          <p14:tracePt t="202268" x="3336925" y="4194175"/>
          <p14:tracePt t="202285" x="3400425" y="4214813"/>
          <p14:tracePt t="202300" x="3486150" y="4229100"/>
          <p14:tracePt t="202318" x="3557588" y="4243388"/>
          <p14:tracePt t="202334" x="3600450" y="4243388"/>
          <p14:tracePt t="202351" x="3643313" y="4243388"/>
          <p14:tracePt t="202367" x="3679825" y="4243388"/>
          <p14:tracePt t="202383" x="3722688" y="4222750"/>
          <p14:tracePt t="202400" x="3757613" y="4208463"/>
          <p14:tracePt t="202417" x="3808413" y="4194175"/>
          <p14:tracePt t="202433" x="3829050" y="4179888"/>
          <p14:tracePt t="202450" x="3843338" y="4165600"/>
          <p14:tracePt t="202467" x="3843338" y="4108450"/>
          <p14:tracePt t="202484" x="3814763" y="4051300"/>
          <p14:tracePt t="202500" x="3729038" y="4000500"/>
          <p14:tracePt t="202517" x="3643313" y="3965575"/>
          <p14:tracePt t="202533" x="3522663" y="3914775"/>
          <p14:tracePt t="202551" x="3443288" y="3908425"/>
          <p14:tracePt t="202567" x="3386138" y="3908425"/>
          <p14:tracePt t="202583" x="3357563" y="3908425"/>
          <p14:tracePt t="202600" x="3308350" y="3908425"/>
          <p14:tracePt t="202617" x="3257550" y="3908425"/>
          <p14:tracePt t="202633" x="3222625" y="3914775"/>
          <p14:tracePt t="202650" x="3179763" y="3922713"/>
          <p14:tracePt t="202666" x="3143250" y="3929063"/>
          <p14:tracePt t="202684" x="3128963" y="3951288"/>
          <p14:tracePt t="202700" x="3122613" y="3957638"/>
          <p14:tracePt t="202716" x="3086100" y="3965575"/>
          <p14:tracePt t="202733" x="3043238" y="3979863"/>
          <p14:tracePt t="202733" x="3014663" y="4000500"/>
          <p14:tracePt t="202751" x="2943225" y="4022725"/>
          <p14:tracePt t="202767" x="2908300" y="4051300"/>
          <p14:tracePt t="202783" x="2894013" y="4051300"/>
          <p14:tracePt t="202801" x="2871788" y="4051300"/>
          <p14:tracePt t="202816" x="2857500" y="4051300"/>
          <p14:tracePt t="202833" x="2828925" y="4057650"/>
          <p14:tracePt t="202849" x="2786063" y="4086225"/>
          <p14:tracePt t="202911" x="2779713" y="4094163"/>
          <p14:tracePt t="202920" x="2779713" y="4100513"/>
          <p14:tracePt t="202934" x="2800350" y="4108450"/>
          <p14:tracePt t="202951" x="2808288" y="4122738"/>
          <p14:tracePt t="202951" x="2822575" y="4129088"/>
          <p14:tracePt t="202967" x="2843213" y="4137025"/>
          <p14:tracePt t="202983" x="2871788" y="4137025"/>
          <p14:tracePt t="203000" x="2908300" y="4151313"/>
          <p14:tracePt t="203016" x="2965450" y="4151313"/>
          <p14:tracePt t="203033" x="3043238" y="4151313"/>
          <p14:tracePt t="203049" x="3108325" y="4151313"/>
          <p14:tracePt t="203066" x="3151188" y="4151313"/>
          <p14:tracePt t="203082" x="3186113" y="4151313"/>
          <p14:tracePt t="203168" x="3194050" y="4151313"/>
          <p14:tracePt t="203174" x="3194050" y="4129088"/>
          <p14:tracePt t="203183" x="3051175" y="4100513"/>
          <p14:tracePt t="203200" x="2914650" y="4100513"/>
          <p14:tracePt t="203216" x="2808288" y="4100513"/>
          <p14:tracePt t="203233" x="2743200" y="4100513"/>
          <p14:tracePt t="203249" x="2651125" y="4100513"/>
          <p14:tracePt t="203267" x="2586038" y="4100513"/>
          <p14:tracePt t="203282" x="2508250" y="4100513"/>
          <p14:tracePt t="203299" x="2365375" y="4100513"/>
          <p14:tracePt t="203315" x="2143125" y="4129088"/>
          <p14:tracePt t="203333" x="1943100" y="4151313"/>
          <p14:tracePt t="203349" x="1808163" y="4165600"/>
          <p14:tracePt t="203366" x="1693863" y="4200525"/>
          <p14:tracePt t="203382" x="1585913" y="4208463"/>
          <p14:tracePt t="203400" x="1522413" y="4222750"/>
          <p14:tracePt t="203415" x="1443038" y="4222750"/>
          <p14:tracePt t="203433" x="1328738" y="4257675"/>
          <p14:tracePt t="203449" x="1150938" y="4265613"/>
          <p14:tracePt t="203466" x="971550" y="4308475"/>
          <p14:tracePt t="203482" x="865188" y="4314825"/>
          <p14:tracePt t="203499" x="779463" y="4329113"/>
          <p14:tracePt t="203515" x="742950" y="4329113"/>
          <p14:tracePt t="203533" x="714375" y="4329113"/>
          <p14:tracePt t="203549" x="679450" y="4329113"/>
          <p14:tracePt t="203565" x="665163" y="4329113"/>
          <p14:tracePt t="203582" x="600075" y="4329113"/>
          <p14:tracePt t="203599" x="557213" y="4329113"/>
          <p14:tracePt t="203615" x="536575" y="4314825"/>
          <p14:tracePt t="203632" x="508000" y="4314825"/>
          <p14:tracePt t="203648" x="500063" y="4308475"/>
          <p14:tracePt t="203665" x="479425" y="4300538"/>
          <p14:tracePt t="203682" x="471488" y="4294188"/>
          <p14:tracePt t="203699" x="471488" y="4279900"/>
          <p14:tracePt t="203715" x="471488" y="4251325"/>
          <p14:tracePt t="203732" x="471488" y="4222750"/>
          <p14:tracePt t="203748" x="471488" y="4194175"/>
          <p14:tracePt t="203766" x="471488" y="4165600"/>
          <p14:tracePt t="203781" x="485775" y="4122738"/>
          <p14:tracePt t="203800" x="508000" y="4094163"/>
          <p14:tracePt t="203815" x="522288" y="4071938"/>
          <p14:tracePt t="203855" x="528638" y="4065588"/>
          <p14:tracePt t="203857" x="550863" y="4051300"/>
          <p14:tracePt t="203865" x="571500" y="4022725"/>
          <p14:tracePt t="203881" x="593725" y="4008438"/>
          <p14:tracePt t="203899" x="657225" y="3971925"/>
          <p14:tracePt t="203915" x="693738" y="3943350"/>
          <p14:tracePt t="203932" x="708025" y="3929063"/>
          <p14:tracePt t="203948" x="722313" y="3929063"/>
          <p14:tracePt t="203991" x="728663" y="3929063"/>
          <p14:tracePt t="203999" x="742950" y="3929063"/>
          <p14:tracePt t="204007" x="757238" y="3929063"/>
          <p14:tracePt t="204015" x="771525" y="3929063"/>
          <p14:tracePt t="204031" x="800100" y="3929063"/>
          <p14:tracePt t="204048" x="814388" y="3929063"/>
          <p14:tracePt t="204064" x="850900" y="3929063"/>
          <p14:tracePt t="204081" x="871538" y="3937000"/>
          <p14:tracePt t="204099" x="893763" y="3937000"/>
          <p14:tracePt t="204115" x="914400" y="3937000"/>
          <p14:tracePt t="204132" x="936625" y="3937000"/>
          <p14:tracePt t="204148" x="965200" y="3937000"/>
          <p14:tracePt t="204165" x="1022350" y="3937000"/>
          <p14:tracePt t="204181" x="1093788" y="3937000"/>
          <p14:tracePt t="204181" x="1108075" y="3937000"/>
          <p14:tracePt t="204199" x="1185863" y="3937000"/>
          <p14:tracePt t="204215" x="1250950" y="3937000"/>
          <p14:tracePt t="204232" x="1308100" y="3937000"/>
          <p14:tracePt t="204248" x="1336675" y="3922713"/>
          <p14:tracePt t="204264" x="1350963" y="3922713"/>
          <p14:tracePt t="204310" x="1365250" y="3922713"/>
          <p14:tracePt t="204311" x="1379538" y="3914775"/>
          <p14:tracePt t="204335" x="1385888" y="3914775"/>
          <p14:tracePt t="204347" x="1408113" y="3914775"/>
          <p14:tracePt t="204351" x="1422400" y="3914775"/>
          <p14:tracePt t="204364" x="1428750" y="3914775"/>
          <p14:tracePt t="204381" x="1443038" y="3914775"/>
          <p14:tracePt t="204480" x="1450975" y="3914775"/>
          <p14:tracePt t="204511" x="1457325" y="3914775"/>
          <p14:tracePt t="204543" x="1465263" y="3914775"/>
          <p14:tracePt t="204550" x="1471613" y="3929063"/>
          <p14:tracePt t="204591" x="1471613" y="3937000"/>
          <p14:tracePt t="204599" x="1457325" y="3971925"/>
          <p14:tracePt t="204614" x="1443038" y="3986213"/>
          <p14:tracePt t="204615" x="1371600" y="4037013"/>
          <p14:tracePt t="204630" x="1257300" y="4086225"/>
          <p14:tracePt t="204647" x="1214438" y="4100513"/>
          <p14:tracePt t="204664" x="1200150" y="4100513"/>
          <p14:tracePt t="204680" x="1193800" y="4100513"/>
          <p14:tracePt t="204697" x="1165225" y="4114800"/>
          <p14:tracePt t="204713" x="1136650" y="4122738"/>
          <p14:tracePt t="204730" x="1079500" y="4122738"/>
          <p14:tracePt t="204748" x="1014413" y="4122738"/>
          <p14:tracePt t="204763" x="965200" y="4122738"/>
          <p14:tracePt t="204780" x="936625" y="4122738"/>
          <p14:tracePt t="204797" x="893763" y="4108450"/>
          <p14:tracePt t="204813" x="857250" y="4071938"/>
          <p14:tracePt t="204830" x="836613" y="4043363"/>
          <p14:tracePt t="204848" x="822325" y="4029075"/>
          <p14:tracePt t="204935" x="814388" y="4022725"/>
          <p14:tracePt t="204943" x="814388" y="4014788"/>
          <p14:tracePt t="204951" x="808038" y="4008438"/>
          <p14:tracePt t="204967" x="808038" y="4000500"/>
          <p14:tracePt t="204975" x="808038" y="3994150"/>
          <p14:tracePt t="204981" x="808038" y="3971925"/>
          <p14:tracePt t="204996" x="808038" y="3965575"/>
          <p14:tracePt t="205013" x="808038" y="3957638"/>
          <p14:tracePt t="205030" x="828675" y="3914775"/>
          <p14:tracePt t="205047" x="850900" y="3908425"/>
          <p14:tracePt t="205063" x="885825" y="3871913"/>
          <p14:tracePt t="205081" x="942975" y="3843338"/>
          <p14:tracePt t="205097" x="1000125" y="3814763"/>
          <p14:tracePt t="205114" x="1057275" y="3794125"/>
          <p14:tracePt t="205130" x="1100138" y="3779838"/>
          <p14:tracePt t="205147" x="1150938" y="3771900"/>
          <p14:tracePt t="205163" x="1179513" y="3771900"/>
          <p14:tracePt t="205180" x="1222375" y="3771900"/>
          <p14:tracePt t="205196" x="1257300" y="3771900"/>
          <p14:tracePt t="205213" x="1314450" y="3771900"/>
          <p14:tracePt t="205229" x="1408113" y="3771900"/>
          <p14:tracePt t="205247" x="1471613" y="3771900"/>
          <p14:tracePt t="205263" x="1565275" y="3786188"/>
          <p14:tracePt t="205280" x="1614488" y="3786188"/>
          <p14:tracePt t="205296" x="1685925" y="3786188"/>
          <p14:tracePt t="205313" x="1736725" y="3786188"/>
          <p14:tracePt t="205329" x="1793875" y="3786188"/>
          <p14:tracePt t="205347" x="1851025" y="3786188"/>
          <p14:tracePt t="205362" x="1928813" y="3808413"/>
          <p14:tracePt t="205380" x="1985963" y="3814763"/>
          <p14:tracePt t="205396" x="2065338" y="3851275"/>
          <p14:tracePt t="205413" x="2122488" y="3851275"/>
          <p14:tracePt t="205429" x="2179638" y="3851275"/>
          <p14:tracePt t="205447" x="2271713" y="3851275"/>
          <p14:tracePt t="205463" x="2351088" y="3851275"/>
          <p14:tracePt t="205481" x="2451100" y="3851275"/>
          <p14:tracePt t="205496" x="2571750" y="3851275"/>
          <p14:tracePt t="205513" x="2700338" y="3851275"/>
          <p14:tracePt t="205529" x="2751138" y="3851275"/>
          <p14:tracePt t="205547" x="2822575" y="3851275"/>
          <p14:tracePt t="205562" x="2865438" y="3851275"/>
          <p14:tracePt t="205580" x="2886075" y="3851275"/>
          <p14:tracePt t="205596" x="2951163" y="3843338"/>
          <p14:tracePt t="205613" x="3000375" y="3836988"/>
          <p14:tracePt t="205629" x="3051175" y="3829050"/>
          <p14:tracePt t="205629" x="3071813" y="3822700"/>
          <p14:tracePt t="205647" x="3100388" y="3822700"/>
          <p14:tracePt t="205662" x="3208338" y="3779838"/>
          <p14:tracePt t="205679" x="3265488" y="3751263"/>
          <p14:tracePt t="205695" x="3328988" y="3743325"/>
          <p14:tracePt t="205713" x="3357563" y="3736975"/>
          <p14:tracePt t="205728" x="3386138" y="3722688"/>
          <p14:tracePt t="205746" x="3422650" y="3722688"/>
          <p14:tracePt t="205762" x="3465513" y="3708400"/>
          <p14:tracePt t="205780" x="3514725" y="3694113"/>
          <p14:tracePt t="205796" x="3543300" y="3694113"/>
          <p14:tracePt t="205812" x="3557588" y="3694113"/>
          <p14:tracePt t="205829" x="3579813" y="3694113"/>
          <p14:tracePt t="205846" x="3608388" y="3686175"/>
          <p14:tracePt t="205862" x="3665538" y="3686175"/>
          <p14:tracePt t="205879" x="3679825" y="3686175"/>
          <p14:tracePt t="206038" x="3657600" y="3686175"/>
          <p14:tracePt t="206049" x="3636963" y="3686175"/>
          <p14:tracePt t="206054" x="3594100" y="3714750"/>
          <p14:tracePt t="206063" x="3522663" y="3729038"/>
          <p14:tracePt t="206063" x="3451225" y="3757613"/>
          <p14:tracePt t="206079" x="3408363" y="3765550"/>
          <p14:tracePt t="206095" x="3365500" y="3771900"/>
          <p14:tracePt t="206111" x="3328988" y="3786188"/>
          <p14:tracePt t="206128" x="3322638" y="3786188"/>
          <p14:tracePt t="206199" x="3314700" y="3786188"/>
          <p14:tracePt t="206206" x="3279775" y="3794125"/>
          <p14:tracePt t="206215" x="3271838" y="3800475"/>
          <p14:tracePt t="206223" x="3257550" y="3800475"/>
          <p14:tracePt t="206230" x="3200400" y="3808413"/>
          <p14:tracePt t="206246" x="3122613" y="3822700"/>
          <p14:tracePt t="206262" x="3051175" y="3822700"/>
          <p14:tracePt t="206262" x="3008313" y="3822700"/>
          <p14:tracePt t="206280" x="2943225" y="3829050"/>
          <p14:tracePt t="206296" x="2894013" y="3829050"/>
          <p14:tracePt t="206312" x="2843213" y="3851275"/>
          <p14:tracePt t="206328" x="2786063" y="3857625"/>
          <p14:tracePt t="206344" x="2728913" y="3857625"/>
          <p14:tracePt t="206361" x="2671763" y="3865563"/>
          <p14:tracePt t="206378" x="2628900" y="3865563"/>
          <p14:tracePt t="206395" x="2586038" y="3865563"/>
          <p14:tracePt t="206411" x="2551113" y="3871913"/>
          <p14:tracePt t="206428" x="2536825" y="3871913"/>
          <p14:tracePt t="206444" x="2508250" y="3894138"/>
          <p14:tracePt t="206461" x="2479675" y="3894138"/>
          <p14:tracePt t="206478" x="2457450" y="3900488"/>
          <p14:tracePt t="206494" x="2400300" y="3914775"/>
          <p14:tracePt t="206511" x="2343150" y="3937000"/>
          <p14:tracePt t="206527" x="2271713" y="3951288"/>
          <p14:tracePt t="206545" x="2208213" y="3951288"/>
          <p14:tracePt t="206561" x="2165350" y="3951288"/>
          <p14:tracePt t="206577" x="2143125" y="3951288"/>
          <p14:tracePt t="206594" x="2122488" y="3951288"/>
          <p14:tracePt t="206662" x="2114550" y="3951288"/>
          <p14:tracePt t="206703" x="2108200" y="3951288"/>
          <p14:tracePt t="206767" x="2100263" y="3951288"/>
          <p14:tracePt t="206847" x="2085975" y="3951288"/>
          <p14:tracePt t="206855" x="2079625" y="3951288"/>
          <p14:tracePt t="206855" x="2071688" y="3957638"/>
          <p14:tracePt t="206863" x="2065338" y="3957638"/>
          <p14:tracePt t="206877" x="2043113" y="3957638"/>
          <p14:tracePt t="206877" x="2028825" y="3965575"/>
          <p14:tracePt t="206896" x="1985963" y="3965575"/>
          <p14:tracePt t="206910" x="1936750" y="3979863"/>
          <p14:tracePt t="206927" x="1885950" y="3994150"/>
          <p14:tracePt t="206944" x="1851025" y="4000500"/>
          <p14:tracePt t="206999" x="1836738" y="4000500"/>
          <p14:tracePt t="207015" x="1828800" y="4000500"/>
          <p14:tracePt t="207135" x="1828800" y="4014788"/>
          <p14:tracePt t="207143" x="1828800" y="4022725"/>
          <p14:tracePt t="207151" x="1836738" y="4037013"/>
          <p14:tracePt t="207161" x="1851025" y="4065588"/>
          <p14:tracePt t="207176" x="1865313" y="4071938"/>
          <p14:tracePt t="207194" x="1900238" y="4071938"/>
          <p14:tracePt t="207210" x="1943100" y="4079875"/>
          <p14:tracePt t="207227" x="1979613" y="4079875"/>
          <p14:tracePt t="207243" x="1993900" y="4079875"/>
          <p14:tracePt t="207260" x="2000250" y="4079875"/>
          <p14:tracePt t="207276" x="2022475" y="4086225"/>
          <p14:tracePt t="207295" x="2028825" y="4086225"/>
          <p14:tracePt t="207343" x="2036763" y="4086225"/>
          <p14:tracePt t="207439" x="2051050" y="4086225"/>
          <p14:tracePt t="207455" x="2057400" y="4086225"/>
          <p14:tracePt t="207463" x="2065338" y="4086225"/>
          <p14:tracePt t="207471" x="2071688" y="4086225"/>
          <p14:tracePt t="207479" x="2093913" y="4086225"/>
          <p14:tracePt t="207494" x="2128838" y="4086225"/>
          <p14:tracePt t="207510" x="2151063" y="4086225"/>
          <p14:tracePt t="207510" x="2179638" y="4086225"/>
          <p14:tracePt t="207527" x="2208213" y="4086225"/>
          <p14:tracePt t="207543" x="2265363" y="4086225"/>
          <p14:tracePt t="207560" x="2322513" y="4086225"/>
          <p14:tracePt t="207576" x="2357438" y="4086225"/>
          <p14:tracePt t="207593" x="2371725" y="4086225"/>
          <p14:tracePt t="207610" x="2386013" y="4086225"/>
          <p14:tracePt t="207626" x="2400300" y="4086225"/>
          <p14:tracePt t="207643" x="2443163" y="4086225"/>
          <p14:tracePt t="207660" x="2486025" y="4086225"/>
          <p14:tracePt t="207676" x="2514600" y="4086225"/>
          <p14:tracePt t="207693" x="2571750" y="4086225"/>
          <p14:tracePt t="207709" x="2614613" y="4086225"/>
          <p14:tracePt t="207709" x="2622550" y="4086225"/>
          <p14:tracePt t="207727" x="2651125" y="4086225"/>
          <p14:tracePt t="207743" x="2665413" y="4086225"/>
          <p14:tracePt t="207760" x="2693988" y="4086225"/>
          <p14:tracePt t="207776" x="2728913" y="4086225"/>
          <p14:tracePt t="207794" x="2743200" y="4086225"/>
          <p14:tracePt t="207809" x="2757488" y="4086225"/>
          <p14:tracePt t="207951" x="2736850" y="4086225"/>
          <p14:tracePt t="207959" x="2693988" y="4108450"/>
          <p14:tracePt t="207967" x="2679700" y="4122738"/>
          <p14:tracePt t="207975" x="2636838" y="4137025"/>
          <p14:tracePt t="207982" x="2557463" y="4151313"/>
          <p14:tracePt t="207993" x="2479675" y="4165600"/>
          <p14:tracePt t="208009" x="2436813" y="4171950"/>
          <p14:tracePt t="208026" x="2400300" y="4171950"/>
          <p14:tracePt t="208043" x="2379663" y="4171950"/>
          <p14:tracePt t="208060" x="2314575" y="4186238"/>
          <p14:tracePt t="208075" x="2251075" y="4186238"/>
          <p14:tracePt t="208093" x="2171700" y="4186238"/>
          <p14:tracePt t="208109" x="2128838" y="4186238"/>
          <p14:tracePt t="208126" x="2114550" y="4186238"/>
          <p14:tracePt t="208142" x="2085975" y="4186238"/>
          <p14:tracePt t="208160" x="2071688" y="4186238"/>
          <p14:tracePt t="208175" x="2043113" y="4186238"/>
          <p14:tracePt t="208192" x="2036763" y="4186238"/>
          <p14:tracePt t="208208" x="2028825" y="4186238"/>
          <p14:tracePt t="208226" x="2014538" y="4186238"/>
          <p14:tracePt t="208242" x="2008188" y="4186238"/>
          <p14:tracePt t="208258" x="2000250" y="4186238"/>
          <p14:tracePt t="208367" x="1993900" y="4186238"/>
          <p14:tracePt t="208375" x="1985963" y="4186238"/>
          <p14:tracePt t="208383" x="1985963" y="4179888"/>
          <p14:tracePt t="208399" x="1985963" y="4165600"/>
          <p14:tracePt t="208415" x="1985963" y="4157663"/>
          <p14:tracePt t="208425" x="1985963" y="4151313"/>
          <p14:tracePt t="208442" x="1985963" y="4137025"/>
          <p14:tracePt t="208444" x="1985963" y="4122738"/>
          <p14:tracePt t="208458" x="1985963" y="4114800"/>
          <p14:tracePt t="208475" x="1985963" y="4100513"/>
          <p14:tracePt t="208492" x="1985963" y="4086225"/>
          <p14:tracePt t="208508" x="2000250" y="4071938"/>
          <p14:tracePt t="208525" x="2000250" y="4051300"/>
          <p14:tracePt t="208542" x="2000250" y="4043363"/>
          <p14:tracePt t="208559" x="2008188" y="4037013"/>
          <p14:tracePt t="208607" x="2014538" y="4029075"/>
          <p14:tracePt t="208615" x="2014538" y="4022725"/>
          <p14:tracePt t="208625" x="2028825" y="4014788"/>
          <p14:tracePt t="208639" x="2043113" y="4014788"/>
          <p14:tracePt t="208643" x="2079625" y="4014788"/>
          <p14:tracePt t="208658" x="2114550" y="4014788"/>
          <p14:tracePt t="208675" x="2136775" y="4014788"/>
          <p14:tracePt t="208691" x="2157413" y="4014788"/>
          <p14:tracePt t="208709" x="2193925" y="4014788"/>
          <p14:tracePt t="208725" x="2236788" y="4014788"/>
          <p14:tracePt t="208741" x="2257425" y="4014788"/>
          <p14:tracePt t="208758" x="2300288" y="4014788"/>
          <p14:tracePt t="208776" x="2328863" y="4014788"/>
          <p14:tracePt t="208792" x="2343150" y="4014788"/>
          <p14:tracePt t="208809" x="2365375" y="4014788"/>
          <p14:tracePt t="208825" x="2371725" y="4029075"/>
          <p14:tracePt t="208841" x="2400300" y="4029075"/>
          <p14:tracePt t="208858" x="2422525" y="4029075"/>
          <p14:tracePt t="208874" x="2451100" y="4029075"/>
          <p14:tracePt t="208891" x="2486025" y="4029075"/>
          <p14:tracePt t="208907" x="2514600" y="4029075"/>
          <p14:tracePt t="208924" x="2528888" y="4029075"/>
          <p14:tracePt t="208941" x="2557463" y="4029075"/>
          <p14:tracePt t="208957" x="2565400" y="4029075"/>
          <p14:tracePt t="208957" x="2571750" y="4029075"/>
          <p14:tracePt t="209036" x="2579688" y="4029075"/>
          <p14:tracePt t="209103" x="2593975" y="4029075"/>
          <p14:tracePt t="209223" x="2600325" y="4037013"/>
          <p14:tracePt t="209233" x="2600325" y="4051300"/>
          <p14:tracePt t="209246" x="2593975" y="4051300"/>
          <p14:tracePt t="209255" x="2586038" y="4057650"/>
          <p14:tracePt t="209263" x="2579688" y="4057650"/>
          <p14:tracePt t="209274" x="2571750" y="4057650"/>
          <p14:tracePt t="209291" x="2565400" y="4057650"/>
          <p14:tracePt t="209308" x="2543175" y="4065588"/>
          <p14:tracePt t="209324" x="2536825" y="4065588"/>
          <p14:tracePt t="209366" x="2528888" y="4065588"/>
          <p14:tracePt t="209374" x="2522538" y="4065588"/>
          <p14:tracePt t="209375" x="2514600" y="4071938"/>
          <p14:tracePt t="209415" x="2493963" y="4071938"/>
          <p14:tracePt t="209424" x="2465388" y="4094163"/>
          <p14:tracePt t="209431" x="2443163" y="4094163"/>
          <p14:tracePt t="209440" x="2393950" y="4100513"/>
          <p14:tracePt t="209457" x="2357438" y="4108450"/>
          <p14:tracePt t="209474" x="2314575" y="4114800"/>
          <p14:tracePt t="209490" x="2300288" y="4114800"/>
          <p14:tracePt t="209508" x="2286000" y="4114800"/>
          <p14:tracePt t="209524" x="2271713" y="4114800"/>
          <p14:tracePt t="209541" x="2251075" y="4137025"/>
          <p14:tracePt t="209556" x="2243138" y="4137025"/>
          <p14:tracePt t="209573" x="2236788" y="4137025"/>
          <p14:tracePt t="209590" x="2228850" y="4143375"/>
          <p14:tracePt t="209639" x="2214563" y="4143375"/>
          <p14:tracePt t="209647" x="2208213" y="4143375"/>
          <p14:tracePt t="209663" x="2200275" y="4143375"/>
          <p14:tracePt t="209665" x="2193925" y="4143375"/>
          <p14:tracePt t="209673" x="2165350" y="4143375"/>
          <p14:tracePt t="209690" x="2151063" y="4151313"/>
          <p14:tracePt t="209735" x="2136775" y="4151313"/>
          <p14:tracePt t="209766" x="2128838" y="4151313"/>
          <p14:tracePt t="209879" x="2122488" y="4151313"/>
          <p14:tracePt t="213207" x="2128838" y="4151313"/>
          <p14:tracePt t="213219" x="2179638" y="4151313"/>
          <p14:tracePt t="213223" x="2251075" y="4151313"/>
          <p14:tracePt t="213235" x="2322513" y="4151313"/>
          <p14:tracePt t="213251" x="2379663" y="4151313"/>
          <p14:tracePt t="213269" x="2393950" y="4151313"/>
          <p14:tracePt t="213284" x="2408238" y="4151313"/>
          <p14:tracePt t="213302" x="2443163" y="4151313"/>
          <p14:tracePt t="213318" x="2522538" y="4157663"/>
          <p14:tracePt t="213335" x="2579688" y="4179888"/>
          <p14:tracePt t="213351" x="2628900" y="4186238"/>
          <p14:tracePt t="213368" x="2671763" y="4186238"/>
          <p14:tracePt t="213384" x="2714625" y="4186238"/>
          <p14:tracePt t="213402" x="2771775" y="4186238"/>
          <p14:tracePt t="213418" x="2822575" y="4186238"/>
          <p14:tracePt t="213435" x="2965450" y="4194175"/>
          <p14:tracePt t="213451" x="3094038" y="4229100"/>
          <p14:tracePt t="213469" x="3236913" y="4243388"/>
          <p14:tracePt t="213484" x="3379788" y="4257675"/>
          <p14:tracePt t="213502" x="3471863" y="4279900"/>
          <p14:tracePt t="213517" x="3543300" y="4286250"/>
          <p14:tracePt t="213535" x="3600450" y="4286250"/>
          <p14:tracePt t="213551" x="3643313" y="4286250"/>
          <p14:tracePt t="213567" x="3708400" y="4286250"/>
          <p14:tracePt t="213584" x="3786188" y="4286250"/>
          <p14:tracePt t="213601" x="3894138" y="4286250"/>
          <p14:tracePt t="213618" x="3971925" y="4286250"/>
          <p14:tracePt t="213635" x="4022725" y="4286250"/>
          <p14:tracePt t="213651" x="4057650" y="4286250"/>
          <p14:tracePt t="213668" x="4094163" y="4286250"/>
          <p14:tracePt t="213685" x="4114800" y="4286250"/>
          <p14:tracePt t="213701" x="4137025" y="4286250"/>
          <p14:tracePt t="213717" x="4171950" y="4286250"/>
          <p14:tracePt t="213717" x="4179888" y="4286250"/>
          <p14:tracePt t="213735" x="4194175" y="4286250"/>
          <p14:tracePt t="213751" x="4222750" y="4286250"/>
          <p14:tracePt t="213767" x="4271963" y="4286250"/>
          <p14:tracePt t="213784" x="4337050" y="4286250"/>
          <p14:tracePt t="213801" x="4400550" y="4286250"/>
          <p14:tracePt t="213818" x="4443413" y="4271963"/>
          <p14:tracePt t="213834" x="4457700" y="4265613"/>
          <p14:tracePt t="213850" x="4479925" y="4265613"/>
          <p14:tracePt t="213920" x="4508500" y="4237038"/>
          <p14:tracePt t="213927" x="4522788" y="4229100"/>
          <p14:tracePt t="213939" x="4543425" y="4222750"/>
          <p14:tracePt t="213943" x="4557713" y="4200525"/>
          <p14:tracePt t="213951" x="4622800" y="4186238"/>
          <p14:tracePt t="213968" x="4651375" y="4186238"/>
          <p14:tracePt t="213983" x="4686300" y="4171950"/>
          <p14:tracePt t="214001" x="4700588" y="4171950"/>
          <p14:tracePt t="214017" x="4722813" y="4165600"/>
          <p14:tracePt t="214063" x="4729163" y="4157663"/>
          <p14:tracePt t="214079" x="4729163" y="4151313"/>
          <p14:tracePt t="214079" x="4737100" y="4143375"/>
          <p14:tracePt t="214087" x="4751388" y="4129088"/>
          <p14:tracePt t="214100" x="4757738" y="4122738"/>
          <p14:tracePt t="214117" x="4765675" y="4108450"/>
          <p14:tracePt t="214134" x="4786313" y="4086225"/>
          <p14:tracePt t="214150" x="4786313" y="4071938"/>
          <p14:tracePt t="214214" x="4786313" y="4065588"/>
          <p14:tracePt t="214222" x="4779963" y="4057650"/>
          <p14:tracePt t="214233" x="4779963" y="4051300"/>
          <p14:tracePt t="214249" x="4772025" y="4043363"/>
          <p14:tracePt t="214252" x="4765675" y="4037013"/>
          <p14:tracePt t="214266" x="4743450" y="4029075"/>
          <p14:tracePt t="214311" x="4737100" y="4029075"/>
          <p14:tracePt t="214318" x="4714875" y="4022725"/>
          <p14:tracePt t="214335" x="4694238" y="4000500"/>
          <p14:tracePt t="214352" x="4679950" y="3994150"/>
          <p14:tracePt t="214352" x="4672013" y="3994150"/>
          <p14:tracePt t="214366" x="4637088" y="3979863"/>
          <p14:tracePt t="214383" x="4622800" y="3971925"/>
          <p14:tracePt t="214400" x="4614863" y="3965575"/>
          <p14:tracePt t="214543" x="4600575" y="3965575"/>
          <p14:tracePt t="214599" x="4594225" y="3965575"/>
          <p14:tracePt t="214604" x="4586288" y="3965575"/>
          <p14:tracePt t="214646" x="4579938" y="3965575"/>
          <p14:tracePt t="214655" x="4565650" y="3965575"/>
          <p14:tracePt t="214663" x="4543425" y="3951288"/>
          <p14:tracePt t="214683" x="4537075" y="3951288"/>
          <p14:tracePt t="214683" x="4508500" y="3951288"/>
          <p14:tracePt t="214699" x="4486275" y="3951288"/>
          <p14:tracePt t="214716" x="4465638" y="3943350"/>
          <p14:tracePt t="214732" x="4457700" y="3943350"/>
          <p14:tracePt t="214775" x="4443413" y="3943350"/>
          <p14:tracePt t="214815" x="4437063" y="3943350"/>
          <p14:tracePt t="214822" x="4422775" y="3943350"/>
          <p14:tracePt t="214831" x="4408488" y="3943350"/>
          <p14:tracePt t="214839" x="4386263" y="3943350"/>
          <p14:tracePt t="214849" x="4365625" y="3943350"/>
          <p14:tracePt t="214865" x="4351338" y="3943350"/>
          <p14:tracePt t="214883" x="4343400" y="3943350"/>
          <p14:tracePt t="214899" x="4322763" y="3943350"/>
          <p14:tracePt t="214915" x="4308475" y="3943350"/>
          <p14:tracePt t="214932" x="4286250" y="3943350"/>
          <p14:tracePt t="214949" x="4279900" y="3943350"/>
          <p14:tracePt t="214966" x="4271963" y="3943350"/>
          <p14:tracePt t="214982" x="4257675" y="3943350"/>
          <p14:tracePt t="214999" x="4251325" y="3943350"/>
          <p14:tracePt t="215038" x="4229100" y="3951288"/>
          <p14:tracePt t="215079" x="4229100" y="3971925"/>
          <p14:tracePt t="215087" x="4229100" y="4000500"/>
          <p14:tracePt t="215095" x="4229100" y="4014788"/>
          <p14:tracePt t="215103" x="4229100" y="4043363"/>
          <p14:tracePt t="215116" x="4229100" y="4086225"/>
          <p14:tracePt t="215131" x="4251325" y="4157663"/>
          <p14:tracePt t="215150" x="4251325" y="4179888"/>
          <p14:tracePt t="215166" x="4279900" y="4194175"/>
          <p14:tracePt t="215182" x="4322763" y="4194175"/>
          <p14:tracePt t="215200" x="4365625" y="4194175"/>
          <p14:tracePt t="215215" x="4414838" y="4194175"/>
          <p14:tracePt t="215232" x="4443413" y="4194175"/>
          <p14:tracePt t="215249" x="4465638" y="4194175"/>
          <p14:tracePt t="215265" x="4500563" y="4179888"/>
          <p14:tracePt t="215282" x="4522788" y="4179888"/>
          <p14:tracePt t="215298" x="4543425" y="4179888"/>
          <p14:tracePt t="215316" x="4565650" y="4171950"/>
          <p14:tracePt t="215331" x="4586288" y="4157663"/>
          <p14:tracePt t="215349" x="4629150" y="4151313"/>
          <p14:tracePt t="215365" x="4665663" y="4151313"/>
          <p14:tracePt t="215383" x="4722813" y="4151313"/>
          <p14:tracePt t="215398" x="4779963" y="4137025"/>
          <p14:tracePt t="215416" x="4794250" y="4137025"/>
          <p14:tracePt t="215431" x="4800600" y="4129088"/>
          <p14:tracePt t="215449" x="4822825" y="4129088"/>
          <p14:tracePt t="215465" x="4837113" y="4129088"/>
          <p14:tracePt t="215482" x="4843463" y="4129088"/>
          <p14:tracePt t="215498" x="4865688" y="4129088"/>
          <p14:tracePt t="215516" x="4879975" y="4129088"/>
          <p14:tracePt t="215531" x="4900613" y="4129088"/>
          <p14:tracePt t="215549" x="4914900" y="4129088"/>
          <p14:tracePt t="215564" x="4957763" y="4129088"/>
          <p14:tracePt t="215582" x="5022850" y="4129088"/>
          <p14:tracePt t="215598" x="5094288" y="4129088"/>
          <p14:tracePt t="215615" x="5143500" y="4129088"/>
          <p14:tracePt t="215631" x="5180013" y="4129088"/>
          <p14:tracePt t="215648" x="5186363" y="4129088"/>
          <p14:tracePt t="215664" x="5208588" y="4129088"/>
          <p14:tracePt t="215682" x="5214938" y="4129088"/>
          <p14:tracePt t="215698" x="5243513" y="4129088"/>
          <p14:tracePt t="215715" x="5257800" y="4129088"/>
          <p14:tracePt t="215731" x="5286375" y="4114800"/>
          <p14:tracePt t="215748" x="5329238" y="4108450"/>
          <p14:tracePt t="215765" x="5380038" y="4079875"/>
          <p14:tracePt t="215782" x="5408613" y="4079875"/>
          <p14:tracePt t="215798" x="5429250" y="4071938"/>
          <p14:tracePt t="215798" x="5457825" y="4065588"/>
          <p14:tracePt t="215815" x="5494338" y="4065588"/>
          <p14:tracePt t="215831" x="5551488" y="4043363"/>
          <p14:tracePt t="215847" x="5565775" y="4043363"/>
          <p14:tracePt t="215864" x="5594350" y="4043363"/>
          <p14:tracePt t="215881" x="5614988" y="4037013"/>
          <p14:tracePt t="215943" x="5629275" y="4029075"/>
          <p14:tracePt t="215990" x="5637213" y="4022725"/>
          <p14:tracePt t="216167" x="5637213" y="4014788"/>
          <p14:tracePt t="216174" x="5637213" y="4008438"/>
          <p14:tracePt t="216183" x="5637213" y="4000500"/>
          <p14:tracePt t="216199" x="5637213" y="3971925"/>
          <p14:tracePt t="216255" x="5643563" y="3965575"/>
          <p14:tracePt t="216374" x="5643563" y="3957638"/>
          <p14:tracePt t="216383" x="5637213" y="3957638"/>
          <p14:tracePt t="216399" x="5629275" y="3957638"/>
          <p14:tracePt t="216414" x="5622925" y="3957638"/>
          <p14:tracePt t="216430" x="5600700" y="3957638"/>
          <p14:tracePt t="216431" x="5586413" y="3957638"/>
          <p14:tracePt t="216447" x="5543550" y="3957638"/>
          <p14:tracePt t="216464" x="5514975" y="3957638"/>
          <p14:tracePt t="216480" x="5480050" y="3957638"/>
          <p14:tracePt t="216497" x="5465763" y="3957638"/>
          <p14:tracePt t="216514" x="5443538" y="3957638"/>
          <p14:tracePt t="216530" x="5408613" y="3957638"/>
          <p14:tracePt t="216546" x="5386388" y="3957638"/>
          <p14:tracePt t="216563" x="5351463" y="3957638"/>
          <p14:tracePt t="216580" x="5300663" y="3957638"/>
          <p14:tracePt t="216597" x="5243513" y="3957638"/>
          <p14:tracePt t="216613" x="5180013" y="3957638"/>
          <p14:tracePt t="216630" x="5094288" y="3957638"/>
          <p14:tracePt t="216647" x="5072063" y="3957638"/>
          <p14:tracePt t="216664" x="5037138" y="3951288"/>
          <p14:tracePt t="216680" x="5008563" y="3951288"/>
          <p14:tracePt t="216697" x="4957763" y="3951288"/>
          <p14:tracePt t="216713" x="4908550" y="3943350"/>
          <p14:tracePt t="216730" x="4857750" y="3922713"/>
          <p14:tracePt t="216747" x="4814888" y="3922713"/>
          <p14:tracePt t="216763" x="4757738" y="3914775"/>
          <p14:tracePt t="216780" x="4700588" y="3908425"/>
          <p14:tracePt t="216797" x="4651375" y="3908425"/>
          <p14:tracePt t="216813" x="4579938" y="3894138"/>
          <p14:tracePt t="216830" x="4522788" y="3879850"/>
          <p14:tracePt t="216846" x="4429125" y="3865563"/>
          <p14:tracePt t="216864" x="4386263" y="3857625"/>
          <p14:tracePt t="216879" x="4371975" y="3857625"/>
          <p14:tracePt t="216896" x="4365625" y="3857625"/>
          <p14:tracePt t="217007" x="4357688" y="3857625"/>
          <p14:tracePt t="217047" x="4351338" y="3857625"/>
          <p14:tracePt t="217055" x="4351338" y="3865563"/>
          <p14:tracePt t="217062" x="4351338" y="3871913"/>
          <p14:tracePt t="217063" x="4351338" y="3879850"/>
          <p14:tracePt t="217079" x="4351338" y="3894138"/>
          <p14:tracePt t="217096" x="4351338" y="3900488"/>
          <p14:tracePt t="217112" x="4351338" y="3914775"/>
          <p14:tracePt t="217130" x="4365625" y="3943350"/>
          <p14:tracePt t="217146" x="4365625" y="3951288"/>
          <p14:tracePt t="217163" x="4365625" y="3957638"/>
          <p14:tracePt t="217239" x="4371975" y="3979863"/>
          <p14:tracePt t="217247" x="4379913" y="3986213"/>
          <p14:tracePt t="217247" x="4394200" y="4008438"/>
          <p14:tracePt t="217263" x="4408488" y="4022725"/>
          <p14:tracePt t="217263" x="4408488" y="4037013"/>
          <p14:tracePt t="217327" x="4408488" y="4057650"/>
          <p14:tracePt t="217334" x="4414838" y="4065588"/>
          <p14:tracePt t="217351" x="4414838" y="4071938"/>
          <p14:tracePt t="217353" x="4414838" y="4079875"/>
          <p14:tracePt t="217362" x="4414838" y="4094163"/>
          <p14:tracePt t="217495" x="4422775" y="4100513"/>
          <p14:tracePt t="217535" x="4429125" y="4100513"/>
          <p14:tracePt t="217855" x="4437063" y="4100513"/>
          <p14:tracePt t="217886" x="4443413" y="4100513"/>
          <p14:tracePt t="217894" x="4451350" y="4100513"/>
          <p14:tracePt t="218478" x="4465638" y="4100513"/>
          <p14:tracePt t="218607" x="4471988" y="4100513"/>
          <p14:tracePt t="218671" x="4479925" y="4100513"/>
          <p14:tracePt t="218679" x="4486275" y="4100513"/>
          <p14:tracePt t="218687" x="4500563" y="4100513"/>
          <p14:tracePt t="218695" x="4508500" y="4100513"/>
          <p14:tracePt t="218703" x="4543425" y="4100513"/>
          <p14:tracePt t="218711" x="4594225" y="4100513"/>
          <p14:tracePt t="218726" x="4686300" y="4100513"/>
          <p14:tracePt t="218744" x="4808538" y="4100513"/>
          <p14:tracePt t="218760" x="4908550" y="4079875"/>
          <p14:tracePt t="218777" x="4986338" y="4079875"/>
          <p14:tracePt t="218794" x="5072063" y="4079875"/>
          <p14:tracePt t="218810" x="5151438" y="4079875"/>
          <p14:tracePt t="218827" x="5251450" y="4079875"/>
          <p14:tracePt t="218844" x="5394325" y="4079875"/>
          <p14:tracePt t="218860" x="5565775" y="4079875"/>
          <p14:tracePt t="218877" x="5772150" y="4079875"/>
          <p14:tracePt t="218893" x="5980113" y="4079875"/>
          <p14:tracePt t="218893" x="6100763" y="4079875"/>
          <p14:tracePt t="218911" x="6294438" y="4051300"/>
          <p14:tracePt t="218927" x="6400800" y="4043363"/>
          <p14:tracePt t="218943" x="6457950" y="4029075"/>
          <p14:tracePt t="218960" x="6523038" y="4022725"/>
          <p14:tracePt t="218977" x="6537325" y="4022725"/>
          <p14:tracePt t="218993" x="6557963" y="4022725"/>
          <p14:tracePt t="219010" x="6572250" y="4022725"/>
          <p14:tracePt t="219026" x="6608763" y="4014788"/>
          <p14:tracePt t="219043" x="6623050" y="4008438"/>
          <p14:tracePt t="219059" x="6651625" y="3994150"/>
          <p14:tracePt t="219077" x="6665913" y="3994150"/>
          <p14:tracePt t="219093" x="6672263" y="3986213"/>
          <p14:tracePt t="219110" x="6686550" y="3979863"/>
          <p14:tracePt t="219126" x="6715125" y="3957638"/>
          <p14:tracePt t="219144" x="6737350" y="3943350"/>
          <p14:tracePt t="219159" x="6780213" y="3922713"/>
          <p14:tracePt t="219177" x="6786563" y="3914775"/>
          <p14:tracePt t="219193" x="6800850" y="3914775"/>
          <p14:tracePt t="219210" x="6815138" y="3908425"/>
          <p14:tracePt t="219226" x="6843713" y="3908425"/>
          <p14:tracePt t="219242" x="6851650" y="3900488"/>
          <p14:tracePt t="219279" x="6858000" y="3894138"/>
          <p14:tracePt t="219431" x="6865938" y="3886200"/>
          <p14:tracePt t="219447" x="6880225" y="3886200"/>
          <p14:tracePt t="219455" x="6886575" y="3886200"/>
          <p14:tracePt t="219466" x="6894513" y="3886200"/>
          <p14:tracePt t="219527" x="6900863" y="3886200"/>
          <p14:tracePt t="219531" x="6900863" y="3894138"/>
          <p14:tracePt t="219543" x="6900863" y="3908425"/>
          <p14:tracePt t="219543" x="6915150" y="3937000"/>
          <p14:tracePt t="219559" x="6923088" y="3943350"/>
          <p14:tracePt t="219575" x="6929438" y="3957638"/>
          <p14:tracePt t="219592" x="6943725" y="3971925"/>
          <p14:tracePt t="219609" x="6951663" y="4014788"/>
          <p14:tracePt t="219625" x="6972300" y="4051300"/>
          <p14:tracePt t="219643" x="6972300" y="4086225"/>
          <p14:tracePt t="219659" x="6980238" y="4114800"/>
          <p14:tracePt t="219676" x="6980238" y="4137025"/>
          <p14:tracePt t="219692" x="6980238" y="4165600"/>
          <p14:tracePt t="219709" x="6986588" y="4171950"/>
          <p14:tracePt t="219725" x="6986588" y="4179888"/>
          <p14:tracePt t="219742" x="6986588" y="4200525"/>
          <p14:tracePt t="219758" x="6986588" y="4214813"/>
          <p14:tracePt t="219775" x="6986588" y="4229100"/>
          <p14:tracePt t="219792" x="6986588" y="4237038"/>
          <p14:tracePt t="219839" x="6986588" y="4243388"/>
          <p14:tracePt t="219847" x="6972300" y="4257675"/>
          <p14:tracePt t="219879" x="6943725" y="4279900"/>
          <p14:tracePt t="219887" x="6880225" y="4294188"/>
          <p14:tracePt t="219887" x="6851650" y="4294188"/>
          <p14:tracePt t="219903" x="6800850" y="4300538"/>
          <p14:tracePt t="219911" x="6757988" y="4300538"/>
          <p14:tracePt t="219919" x="6708775" y="4300538"/>
          <p14:tracePt t="219927" x="6665913" y="4300538"/>
          <p14:tracePt t="219941" x="6643688" y="4300538"/>
          <p14:tracePt t="219958" x="6637338" y="4300538"/>
          <p14:tracePt t="220023" x="6629400" y="4300538"/>
          <p14:tracePt t="220026" x="6623050" y="4300538"/>
          <p14:tracePt t="220063" x="6615113" y="4300538"/>
          <p14:tracePt t="220135" x="6608763" y="4294188"/>
          <p14:tracePt t="220143" x="6572250" y="4257675"/>
          <p14:tracePt t="220143" x="6572250" y="4251325"/>
          <p14:tracePt t="220167" x="6551613" y="4222750"/>
          <p14:tracePt t="220175" x="6543675" y="4208463"/>
          <p14:tracePt t="220183" x="6537325" y="4171950"/>
          <p14:tracePt t="220192" x="6523038" y="4143375"/>
          <p14:tracePt t="220208" x="6500813" y="4114800"/>
          <p14:tracePt t="220254" x="6500813" y="4086225"/>
          <p14:tracePt t="220262" x="6500813" y="4079875"/>
          <p14:tracePt t="220278" x="6500813" y="4071938"/>
          <p14:tracePt t="220290" x="6500813" y="4065588"/>
          <p14:tracePt t="220334" x="6500813" y="4051300"/>
          <p14:tracePt t="220374" x="6500813" y="4043363"/>
          <p14:tracePt t="220382" x="6500813" y="4037013"/>
          <p14:tracePt t="220390" x="6508750" y="4029075"/>
          <p14:tracePt t="220407" x="6508750" y="4014788"/>
          <p14:tracePt t="220424" x="6515100" y="4008438"/>
          <p14:tracePt t="220441" x="6523038" y="4000500"/>
          <p14:tracePt t="220458" x="6537325" y="3994150"/>
          <p14:tracePt t="220474" x="6543675" y="3986213"/>
          <p14:tracePt t="220492" x="6557963" y="3971925"/>
          <p14:tracePt t="220508" x="6580188" y="3965575"/>
          <p14:tracePt t="220525" x="6623050" y="3943350"/>
          <p14:tracePt t="220540" x="6643688" y="3943350"/>
          <p14:tracePt t="220558" x="6657975" y="3929063"/>
          <p14:tracePt t="220607" x="6665913" y="3929063"/>
          <p14:tracePt t="220614" x="6680200" y="3929063"/>
          <p14:tracePt t="220620" x="6694488" y="3929063"/>
          <p14:tracePt t="220687" x="6715125" y="3929063"/>
          <p14:tracePt t="220734" x="6723063" y="3937000"/>
          <p14:tracePt t="220742" x="6737350" y="3943350"/>
          <p14:tracePt t="220758" x="6743700" y="3943350"/>
          <p14:tracePt t="220774" x="6751638" y="3943350"/>
          <p14:tracePt t="220785" x="6765925" y="3957638"/>
          <p14:tracePt t="220791" x="6786563" y="3971925"/>
          <p14:tracePt t="220807" x="6794500" y="3971925"/>
          <p14:tracePt t="220825" x="6808788" y="3986213"/>
          <p14:tracePt t="220841" x="6829425" y="4000500"/>
          <p14:tracePt t="220857" x="6837363" y="4008438"/>
          <p14:tracePt t="220903" x="6837363" y="4014788"/>
          <p14:tracePt t="220911" x="6843713" y="4029075"/>
          <p14:tracePt t="220918" x="6843713" y="4037013"/>
          <p14:tracePt t="220923" x="6858000" y="4051300"/>
          <p14:tracePt t="221055" x="6865938" y="4057650"/>
          <p14:tracePt t="221071" x="6865938" y="4065588"/>
          <p14:tracePt t="221084" x="6858000" y="4079875"/>
          <p14:tracePt t="221095" x="6851650" y="4086225"/>
          <p14:tracePt t="221103" x="6851650" y="4094163"/>
          <p14:tracePt t="221111" x="6837363" y="4129088"/>
          <p14:tracePt t="221124" x="6823075" y="4143375"/>
          <p14:tracePt t="221140" x="6815138" y="4151313"/>
          <p14:tracePt t="221223" x="6815138" y="4157663"/>
          <p14:tracePt t="221231" x="6808788" y="4165600"/>
          <p14:tracePt t="221575" x="6823075" y="4165600"/>
          <p14:tracePt t="221583" x="6829425" y="4165600"/>
          <p14:tracePt t="221591" x="6837363" y="4165600"/>
          <p14:tracePt t="221598" x="6858000" y="4165600"/>
          <p14:tracePt t="221607" x="6908800" y="4151313"/>
          <p14:tracePt t="221623" x="6965950" y="4137025"/>
          <p14:tracePt t="221640" x="7015163" y="4122738"/>
          <p14:tracePt t="221657" x="7065963" y="4108450"/>
          <p14:tracePt t="221672" x="7108825" y="4100513"/>
          <p14:tracePt t="221689" x="7137400" y="4100513"/>
          <p14:tracePt t="221706" x="7172325" y="4100513"/>
          <p14:tracePt t="221722" x="7215188" y="4094163"/>
          <p14:tracePt t="221740" x="7272338" y="4071938"/>
          <p14:tracePt t="221756" x="7366000" y="4071938"/>
          <p14:tracePt t="221773" x="7451725" y="4071938"/>
          <p14:tracePt t="221790" x="7572375" y="4071938"/>
          <p14:tracePt t="221807" x="7643813" y="4086225"/>
          <p14:tracePt t="221807" x="7694613" y="4094163"/>
          <p14:tracePt t="221823" x="7737475" y="4094163"/>
          <p14:tracePt t="221839" x="7780338" y="4094163"/>
          <p14:tracePt t="221856" x="7823200" y="4094163"/>
          <p14:tracePt t="221872" x="7858125" y="4094163"/>
          <p14:tracePt t="221889" x="7886700" y="4094163"/>
          <p14:tracePt t="221905" x="7915275" y="4079875"/>
          <p14:tracePt t="221922" x="7937500" y="4071938"/>
          <p14:tracePt t="221939" x="7943850" y="4071938"/>
          <p14:tracePt t="221955" x="7966075" y="4065588"/>
          <p14:tracePt t="221972" x="7986713" y="4065588"/>
          <p14:tracePt t="221988" x="8029575" y="4037013"/>
          <p14:tracePt t="222006" x="8043863" y="4029075"/>
          <p14:tracePt t="222006" x="8051800" y="4022725"/>
          <p14:tracePt t="222039" x="8058150" y="4014788"/>
          <p14:tracePt t="222040" x="8072438" y="4000500"/>
          <p14:tracePt t="222055" x="8080375" y="3994150"/>
          <p14:tracePt t="222119" x="8086725" y="3986213"/>
          <p14:tracePt t="222127" x="8094663" y="3979863"/>
          <p14:tracePt t="222143" x="8101013" y="3971925"/>
          <p14:tracePt t="222151" x="8108950" y="3965575"/>
          <p14:tracePt t="222159" x="8108950" y="3957638"/>
          <p14:tracePt t="222171" x="8108950" y="3943350"/>
          <p14:tracePt t="222215" x="8108950" y="3929063"/>
          <p14:tracePt t="222231" x="8108950" y="3922713"/>
          <p14:tracePt t="222335" x="8108950" y="3914775"/>
          <p14:tracePt t="222343" x="8101013" y="3914775"/>
          <p14:tracePt t="222392" x="8094663" y="3914775"/>
          <p14:tracePt t="222422" x="8086725" y="3914775"/>
          <p14:tracePt t="222435" x="8080375" y="3914775"/>
          <p14:tracePt t="222443" x="8051800" y="3922713"/>
          <p14:tracePt t="222455" x="8043863" y="3929063"/>
          <p14:tracePt t="222472" x="8008938" y="3951288"/>
          <p14:tracePt t="222488" x="7986713" y="3971925"/>
          <p14:tracePt t="222505" x="7958138" y="3994150"/>
          <p14:tracePt t="222521" x="7937500" y="4022725"/>
          <p14:tracePt t="222539" x="7929563" y="4029075"/>
          <p14:tracePt t="222554" x="7929563" y="4037013"/>
          <p14:tracePt t="222572" x="7923213" y="4043363"/>
          <p14:tracePt t="222588" x="7915275" y="4065588"/>
          <p14:tracePt t="222605" x="7900988" y="4100513"/>
          <p14:tracePt t="222621" x="7886700" y="4122738"/>
          <p14:tracePt t="222638" x="7872413" y="4171950"/>
          <p14:tracePt t="222654" x="7872413" y="4179888"/>
          <p14:tracePt t="222743" x="7872413" y="4194175"/>
          <p14:tracePt t="222751" x="7872413" y="4200525"/>
          <p14:tracePt t="222759" x="7886700" y="4208463"/>
          <p14:tracePt t="222759" x="7894638" y="4214813"/>
          <p14:tracePt t="222775" x="7900988" y="4222750"/>
          <p14:tracePt t="222791" x="7923213" y="4237038"/>
          <p14:tracePt t="222807" x="7929563" y="4237038"/>
          <p14:tracePt t="222823" x="7937500" y="4237038"/>
          <p14:tracePt t="222839" x="7943850" y="4237038"/>
          <p14:tracePt t="222870" x="7966075" y="4237038"/>
          <p14:tracePt t="222879" x="7972425" y="4237038"/>
          <p14:tracePt t="222886" x="8001000" y="4237038"/>
          <p14:tracePt t="222894" x="8015288" y="4237038"/>
          <p14:tracePt t="222904" x="8043863" y="4251325"/>
          <p14:tracePt t="222920" x="8051800" y="4251325"/>
          <p14:tracePt t="222937" x="8066088" y="4251325"/>
          <p14:tracePt t="222954" x="8094663" y="4251325"/>
          <p14:tracePt t="222971" x="8123238" y="4251325"/>
          <p14:tracePt t="222987" x="8158163" y="4237038"/>
          <p14:tracePt t="223005" x="8172450" y="4222750"/>
          <p14:tracePt t="223020" x="8180388" y="4214813"/>
          <p14:tracePt t="223038" x="8180388" y="4208463"/>
          <p14:tracePt t="223054" x="8186738" y="4200525"/>
          <p14:tracePt t="223070" x="8201025" y="4179888"/>
          <p14:tracePt t="223087" x="8208963" y="4165600"/>
          <p14:tracePt t="223104" x="8215313" y="4157663"/>
          <p14:tracePt t="223120" x="8215313" y="4137025"/>
          <p14:tracePt t="223191" x="8215313" y="4129088"/>
          <p14:tracePt t="223194" x="8215313" y="4122738"/>
          <p14:tracePt t="223255" x="8208963" y="4122738"/>
          <p14:tracePt t="223271" x="8201025" y="4122738"/>
          <p14:tracePt t="223271" x="8194675" y="4122738"/>
          <p14:tracePt t="223287" x="8172450" y="4122738"/>
          <p14:tracePt t="223304" x="8158163" y="4122738"/>
          <p14:tracePt t="223342" x="8151813" y="4122738"/>
          <p14:tracePt t="223351" x="8137525" y="4108450"/>
          <p14:tracePt t="223355" x="8129588" y="4108450"/>
          <p14:tracePt t="223371" x="8123238" y="4108450"/>
          <p14:tracePt t="223386" x="8115300" y="4108450"/>
          <p14:tracePt t="223404" x="8101013" y="4108450"/>
          <p14:tracePt t="223420" x="8080375" y="4094163"/>
          <p14:tracePt t="223454" x="8072438" y="4094163"/>
          <p14:tracePt t="223470" x="8058150" y="4094163"/>
          <p14:tracePt t="223503" x="8051800" y="4094163"/>
          <p14:tracePt t="223510" x="8043863" y="4094163"/>
          <p14:tracePt t="223519" x="8037513" y="4094163"/>
          <p14:tracePt t="223525" x="8023225" y="4094163"/>
          <p14:tracePt t="223566" x="8015288" y="4094163"/>
          <p14:tracePt t="223631" x="8008938" y="4094163"/>
          <p14:tracePt t="224791" x="8001000" y="4086225"/>
          <p14:tracePt t="224807" x="8001000" y="4079875"/>
          <p14:tracePt t="224823" x="8001000" y="4065588"/>
          <p14:tracePt t="224855" x="8001000" y="4057650"/>
          <p14:tracePt t="224863" x="8001000" y="4051300"/>
          <p14:tracePt t="224871" x="8001000" y="4014788"/>
          <p14:tracePt t="224885" x="8001000" y="4008438"/>
          <p14:tracePt t="224901" x="8008938" y="3979863"/>
          <p14:tracePt t="224918" x="8008938" y="3943350"/>
          <p14:tracePt t="224935" x="8015288" y="3922713"/>
          <p14:tracePt t="224983" x="8015288" y="3908425"/>
          <p14:tracePt t="225001" x="8015288" y="3900488"/>
          <p14:tracePt t="225010" x="8023225" y="3886200"/>
          <p14:tracePt t="225018" x="8037513" y="3865563"/>
          <p14:tracePt t="225034" x="8051800" y="3843338"/>
          <p14:tracePt t="225051" x="8058150" y="3836988"/>
          <p14:tracePt t="225095" x="8058150" y="3822700"/>
          <p14:tracePt t="225247" x="8058150" y="3836988"/>
          <p14:tracePt t="225263" x="8058150" y="3851275"/>
          <p14:tracePt t="225295" x="8058150" y="3857625"/>
          <p14:tracePt t="225711" x="8058150" y="3865563"/>
          <p14:tracePt t="225718" x="8058150" y="3886200"/>
          <p14:tracePt t="225727" x="8051800" y="3943350"/>
          <p14:tracePt t="225751" x="8043863" y="3957638"/>
          <p14:tracePt t="225751" x="8043863" y="3971925"/>
          <p14:tracePt t="225767" x="8043863" y="4008438"/>
          <p14:tracePt t="225783" x="8043863" y="4051300"/>
          <p14:tracePt t="225801" x="8043863" y="4071938"/>
          <p14:tracePt t="225817" x="8043863" y="4108450"/>
          <p14:tracePt t="225833" x="8043863" y="4122738"/>
          <p14:tracePt t="225850" x="8043863" y="4129088"/>
          <p14:tracePt t="225867" x="8051800" y="4143375"/>
          <p14:tracePt t="225943" x="8051800" y="4151313"/>
          <p14:tracePt t="225974" x="8058150" y="4157663"/>
          <p14:tracePt t="226351" x="8043863" y="4157663"/>
          <p14:tracePt t="226361" x="8015288" y="4157663"/>
          <p14:tracePt t="226367" x="7972425" y="4157663"/>
          <p14:tracePt t="226367" x="7923213" y="4157663"/>
          <p14:tracePt t="226382" x="7758113" y="4194175"/>
          <p14:tracePt t="226400" x="7651750" y="4208463"/>
          <p14:tracePt t="226415" x="7566025" y="4214813"/>
          <p14:tracePt t="226433" x="7466013" y="4214813"/>
          <p14:tracePt t="226449" x="7358063" y="4214813"/>
          <p14:tracePt t="226467" x="7194550" y="4243388"/>
          <p14:tracePt t="226482" x="7051675" y="4257675"/>
          <p14:tracePt t="226500" x="6808788" y="4279900"/>
          <p14:tracePt t="226515" x="6565900" y="4337050"/>
          <p14:tracePt t="226532" x="6308725" y="4351338"/>
          <p14:tracePt t="226549" x="6029325" y="4408488"/>
          <p14:tracePt t="226566" x="5715000" y="4451350"/>
          <p14:tracePt t="226582" x="5300663" y="4514850"/>
          <p14:tracePt t="226600" x="5037138" y="4557713"/>
          <p14:tracePt t="226615" x="4779963" y="4629150"/>
          <p14:tracePt t="226633" x="4514850" y="4700588"/>
          <p14:tracePt t="226648" x="4314825" y="4737100"/>
          <p14:tracePt t="226666" x="4143375" y="4751388"/>
          <p14:tracePt t="226681" x="4000500" y="4751388"/>
          <p14:tracePt t="226699" x="3894138" y="4751388"/>
          <p14:tracePt t="226715" x="3794125" y="4751388"/>
          <p14:tracePt t="226732" x="3643313" y="4786313"/>
          <p14:tracePt t="226748" x="3565525" y="4786313"/>
          <p14:tracePt t="226765" x="3457575" y="4786313"/>
          <p14:tracePt t="226782" x="3308350" y="4772025"/>
          <p14:tracePt t="226800" x="3200400" y="4757738"/>
          <p14:tracePt t="226815" x="3057525" y="4737100"/>
          <p14:tracePt t="226832" x="2914650" y="4708525"/>
          <p14:tracePt t="226849" x="2808288" y="4708525"/>
          <p14:tracePt t="226865" x="2665413" y="4672013"/>
          <p14:tracePt t="226882" x="2500313" y="4637088"/>
          <p14:tracePt t="226898" x="2365375" y="4579938"/>
          <p14:tracePt t="226915" x="2251075" y="4543425"/>
          <p14:tracePt t="226933" x="2157413" y="4529138"/>
          <p14:tracePt t="226948" x="2085975" y="4500563"/>
          <p14:tracePt t="226965" x="1993900" y="4479925"/>
          <p14:tracePt t="226981" x="1914525" y="4451350"/>
          <p14:tracePt t="226999" x="1900238" y="4443413"/>
          <p14:tracePt t="227015" x="1879600" y="4437063"/>
          <p14:tracePt t="227031" x="1851025" y="4408488"/>
          <p14:tracePt t="227048" x="1836738" y="4365625"/>
          <p14:tracePt t="227066" x="1800225" y="4337050"/>
          <p14:tracePt t="227082" x="1765300" y="4308475"/>
          <p14:tracePt t="227099" x="1757363" y="4300538"/>
          <p14:tracePt t="227114" x="1736725" y="4265613"/>
          <p14:tracePt t="227131" x="1736725" y="4186238"/>
          <p14:tracePt t="227148" x="1736725" y="4122738"/>
          <p14:tracePt t="227165" x="1743075" y="4071938"/>
          <p14:tracePt t="227181" x="1757363" y="4051300"/>
          <p14:tracePt t="227181" x="1785938" y="4022725"/>
          <p14:tracePt t="227199" x="1808163" y="4000500"/>
          <p14:tracePt t="227214" x="1865313" y="3986213"/>
          <p14:tracePt t="227232" x="1951038" y="3986213"/>
          <p14:tracePt t="227248" x="2022475" y="3986213"/>
          <p14:tracePt t="227265" x="2071688" y="3986213"/>
          <p14:tracePt t="227281" x="2122488" y="4000500"/>
          <p14:tracePt t="227299" x="2200275" y="4022725"/>
          <p14:tracePt t="227314" x="2336800" y="4094163"/>
          <p14:tracePt t="227332" x="2486025" y="4171950"/>
          <p14:tracePt t="227348" x="2651125" y="4194175"/>
          <p14:tracePt t="227365" x="2771775" y="4194175"/>
          <p14:tracePt t="227381" x="2836863" y="4194175"/>
          <p14:tracePt t="227381" x="2851150" y="4194175"/>
          <p14:tracePt t="227399" x="2894013" y="4194175"/>
          <p14:tracePt t="227415" x="2951163" y="4194175"/>
          <p14:tracePt t="227431" x="3028950" y="4194175"/>
          <p14:tracePt t="227447" x="3136900" y="4194175"/>
          <p14:tracePt t="227465" x="3200400" y="4194175"/>
          <p14:tracePt t="227481" x="3243263" y="4194175"/>
          <p14:tracePt t="227498" x="3286125" y="4194175"/>
          <p14:tracePt t="227514" x="3322638" y="4186238"/>
          <p14:tracePt t="227531" x="3357563" y="4179888"/>
          <p14:tracePt t="227547" x="3371850" y="4179888"/>
          <p14:tracePt t="227564" x="3386138" y="4165600"/>
          <p14:tracePt t="227694" x="3394075" y="4157663"/>
          <p14:tracePt t="227703" x="3408363" y="4143375"/>
          <p14:tracePt t="227716" x="3408363" y="4129088"/>
          <p14:tracePt t="227720" x="3408363" y="4114800"/>
          <p14:tracePt t="227731" x="3408363" y="4094163"/>
          <p14:tracePt t="227747" x="3408363" y="4065588"/>
          <p14:tracePt t="227764" x="3400425" y="4029075"/>
          <p14:tracePt t="227780" x="3394075" y="4014788"/>
          <p14:tracePt t="227798" x="3386138" y="4008438"/>
          <p14:tracePt t="227813" x="3371850" y="3979863"/>
          <p14:tracePt t="227831" x="3357563" y="3965575"/>
          <p14:tracePt t="227847" x="3343275" y="3937000"/>
          <p14:tracePt t="227864" x="3322638" y="3922713"/>
          <p14:tracePt t="227880" x="3308350" y="3908425"/>
          <p14:tracePt t="227898" x="3300413" y="3900488"/>
          <p14:tracePt t="227913" x="3300413" y="3894138"/>
          <p14:tracePt t="227930" x="3286125" y="3871913"/>
          <p14:tracePt t="227948" x="3286125" y="3865563"/>
          <p14:tracePt t="227963" x="3271838" y="3851275"/>
          <p14:tracePt t="227980" x="3271838" y="3829050"/>
          <p14:tracePt t="227997" x="3271838" y="3814763"/>
          <p14:tracePt t="228013" x="3265488" y="3800475"/>
          <p14:tracePt t="236607" x="3265488" y="3794125"/>
          <p14:tracePt t="236614" x="3271838" y="3794125"/>
          <p14:tracePt t="236624" x="3286125" y="3794125"/>
          <p14:tracePt t="236625" x="3294063" y="3794125"/>
          <p14:tracePt t="236634" x="3314700" y="3794125"/>
          <p14:tracePt t="236651" x="3328988" y="3794125"/>
          <p14:tracePt t="236694" x="3343275" y="3794125"/>
          <p14:tracePt t="236798" x="3351213" y="3794125"/>
          <p14:tracePt t="236862" x="3357563" y="3794125"/>
          <p14:tracePt t="236902" x="3365500" y="3794125"/>
          <p14:tracePt t="236966" x="3371850" y="3794125"/>
          <p14:tracePt t="236974" x="3379788" y="3794125"/>
          <p14:tracePt t="236984" x="3386138" y="3800475"/>
          <p14:tracePt t="236989" x="3408363" y="3822700"/>
          <p14:tracePt t="237000" x="3429000" y="3843338"/>
          <p14:tracePt t="237017" x="3443288" y="3871913"/>
          <p14:tracePt t="237033" x="3451225" y="3879850"/>
          <p14:tracePt t="237050" x="3465513" y="3894138"/>
          <p14:tracePt t="237067" x="3465513" y="3908425"/>
          <p14:tracePt t="237084" x="3486150" y="3943350"/>
          <p14:tracePt t="237101" x="3494088" y="3979863"/>
          <p14:tracePt t="237117" x="3514725" y="4000500"/>
          <p14:tracePt t="237134" x="3529013" y="4029075"/>
          <p14:tracePt t="237182" x="3536950" y="4051300"/>
          <p14:tracePt t="237232" x="3543300" y="4057650"/>
          <p14:tracePt t="237251" x="3551238" y="4065588"/>
          <p14:tracePt t="237253" x="3551238" y="4079875"/>
          <p14:tracePt t="237266" x="3557588" y="4086225"/>
          <p14:tracePt t="237334" x="3557588" y="4100513"/>
          <p14:tracePt t="237366" x="3557588" y="4108450"/>
          <p14:tracePt t="237374" x="3557588" y="4114800"/>
          <p14:tracePt t="237422" x="3557588" y="4143375"/>
          <p14:tracePt t="237430" x="3557588" y="4151313"/>
          <p14:tracePt t="237502" x="3551238" y="4157663"/>
          <p14:tracePt t="237510" x="3543300" y="4157663"/>
          <p14:tracePt t="237517" x="3514725" y="4171950"/>
          <p14:tracePt t="237533" x="3479800" y="4200525"/>
          <p14:tracePt t="237533" x="3471863" y="4208463"/>
          <p14:tracePt t="237550" x="3457575" y="4208463"/>
          <p14:tracePt t="237567" x="3429000" y="4208463"/>
          <p14:tracePt t="237584" x="3422650" y="4208463"/>
          <p14:tracePt t="237599" x="3386138" y="4208463"/>
          <p14:tracePt t="237617" x="3357563" y="4208463"/>
          <p14:tracePt t="237633" x="3322638" y="4208463"/>
          <p14:tracePt t="237650" x="3271838" y="4208463"/>
          <p14:tracePt t="237666" x="3214688" y="4208463"/>
          <p14:tracePt t="237683" x="3157538" y="4208463"/>
          <p14:tracePt t="237699" x="3094038" y="4208463"/>
          <p14:tracePt t="237716" x="3036888" y="4208463"/>
          <p14:tracePt t="237732" x="2994025" y="4208463"/>
          <p14:tracePt t="237749" x="2936875" y="4208463"/>
          <p14:tracePt t="237767" x="2894013" y="4208463"/>
          <p14:tracePt t="237783" x="2822575" y="4208463"/>
          <p14:tracePt t="237799" x="2786063" y="4208463"/>
          <p14:tracePt t="237816" x="2736850" y="4208463"/>
          <p14:tracePt t="237832" x="2722563" y="4208463"/>
          <p14:tracePt t="237849" x="2693988" y="4208463"/>
          <p14:tracePt t="237865" x="2686050" y="4200525"/>
          <p14:tracePt t="237882" x="2679700" y="4200525"/>
          <p14:tracePt t="237899" x="2657475" y="4194175"/>
          <p14:tracePt t="237915" x="2651125" y="4186238"/>
          <p14:tracePt t="237933" x="2614613" y="4171950"/>
          <p14:tracePt t="237950" x="2608263" y="4151313"/>
          <p14:tracePt t="237966" x="2600325" y="4143375"/>
          <p14:tracePt t="238007" x="2600325" y="4129088"/>
          <p14:tracePt t="238012" x="2600325" y="4122738"/>
          <p14:tracePt t="238015" x="2600325" y="4108450"/>
          <p14:tracePt t="238032" x="2608263" y="4071938"/>
          <p14:tracePt t="238049" x="2622550" y="4065588"/>
          <p14:tracePt t="238065" x="2686050" y="4037013"/>
          <p14:tracePt t="238082" x="2743200" y="4029075"/>
          <p14:tracePt t="238098" x="2800350" y="4008438"/>
          <p14:tracePt t="238116" x="2857500" y="3994150"/>
          <p14:tracePt t="238132" x="2894013" y="3971925"/>
          <p14:tracePt t="238149" x="2922588" y="3965575"/>
          <p14:tracePt t="238165" x="2971800" y="3965575"/>
          <p14:tracePt t="238183" x="3008313" y="3965575"/>
          <p14:tracePt t="238198" x="3071813" y="3965575"/>
          <p14:tracePt t="238216" x="3100388" y="3965575"/>
          <p14:tracePt t="238231" x="3128963" y="3965575"/>
          <p14:tracePt t="238249" x="3136900" y="3965575"/>
          <p14:tracePt t="238265" x="3143250" y="3965575"/>
          <p14:tracePt t="238283" x="3151188" y="3965575"/>
          <p14:tracePt t="238298" x="3171825" y="3965575"/>
          <p14:tracePt t="238316" x="3214688" y="3965575"/>
          <p14:tracePt t="238332" x="3243263" y="3965575"/>
          <p14:tracePt t="238349" x="3279775" y="3951288"/>
          <p14:tracePt t="238365" x="3294063" y="3951288"/>
          <p14:tracePt t="238365" x="3300413" y="3951288"/>
          <p14:tracePt t="238383" x="3336925" y="3937000"/>
          <p14:tracePt t="238399" x="3343275" y="3937000"/>
          <p14:tracePt t="238415" x="3351213" y="3937000"/>
          <p14:tracePt t="238454" x="3365500" y="3929063"/>
          <p14:tracePt t="238462" x="3371850" y="3922713"/>
          <p14:tracePt t="238471" x="3379788" y="3908425"/>
          <p14:tracePt t="238482" x="3379788" y="3894138"/>
          <p14:tracePt t="238498" x="3379788" y="3865563"/>
          <p14:tracePt t="238516" x="3379788" y="3836988"/>
          <p14:tracePt t="238532" x="3379788" y="3814763"/>
          <p14:tracePt t="238549" x="3357563" y="3794125"/>
          <p14:tracePt t="238565" x="3357563" y="3786188"/>
          <p14:tracePt t="238582" x="3328988" y="3765550"/>
          <p14:tracePt t="238599" x="3300413" y="3751263"/>
          <p14:tracePt t="238615" x="3257550" y="3743325"/>
          <p14:tracePt t="238631" x="3222625" y="3743325"/>
          <p14:tracePt t="238648" x="3194050" y="3743325"/>
          <p14:tracePt t="238664" x="3151188" y="3729038"/>
          <p14:tracePt t="238681" x="3114675" y="3729038"/>
          <p14:tracePt t="238698" x="3079750" y="3729038"/>
          <p14:tracePt t="238715" x="3051175" y="3729038"/>
          <p14:tracePt t="238731" x="3008313" y="3729038"/>
          <p14:tracePt t="238748" x="2951163" y="3729038"/>
          <p14:tracePt t="238764" x="2894013" y="3729038"/>
          <p14:tracePt t="238782" x="2843213" y="3729038"/>
          <p14:tracePt t="238782" x="2814638" y="3729038"/>
          <p14:tracePt t="238798" x="2808288" y="3729038"/>
          <p14:tracePt t="238814" x="2786063" y="3729038"/>
          <p14:tracePt t="238831" x="2771775" y="3729038"/>
          <p14:tracePt t="238847" x="2743200" y="3736975"/>
          <p14:tracePt t="238864" x="2728913" y="3743325"/>
          <p14:tracePt t="238881" x="2722563" y="3751263"/>
          <p14:tracePt t="238897" x="2714625" y="3757613"/>
          <p14:tracePt t="238914" x="2700338" y="3786188"/>
          <p14:tracePt t="238931" x="2693988" y="3794125"/>
          <p14:tracePt t="238948" x="2693988" y="3814763"/>
          <p14:tracePt t="238965" x="2693988" y="3829050"/>
          <p14:tracePt t="238982" x="2693988" y="3843338"/>
          <p14:tracePt t="238997" x="2708275" y="3865563"/>
          <p14:tracePt t="239014" x="2728913" y="3871913"/>
          <p14:tracePt t="239031" x="2786063" y="3879850"/>
          <p14:tracePt t="239047" x="2843213" y="3908425"/>
          <p14:tracePt t="239064" x="2900363" y="3929063"/>
          <p14:tracePt t="239081" x="2979738" y="3951288"/>
          <p14:tracePt t="239097" x="3036888" y="3965575"/>
          <p14:tracePt t="239114" x="3094038" y="3965575"/>
          <p14:tracePt t="239130" x="3136900" y="3965575"/>
          <p14:tracePt t="239147" x="3214688" y="3965575"/>
          <p14:tracePt t="239163" x="3265488" y="3965575"/>
          <p14:tracePt t="239181" x="3314700" y="3965575"/>
          <p14:tracePt t="239197" x="3394075" y="3965575"/>
          <p14:tracePt t="239215" x="3436938" y="3957638"/>
          <p14:tracePt t="239230" x="3479800" y="3957638"/>
          <p14:tracePt t="239247" x="3514725" y="3957638"/>
          <p14:tracePt t="239264" x="3522663" y="3951288"/>
          <p14:tracePt t="239280" x="3536950" y="3951288"/>
          <p14:tracePt t="239297" x="3557588" y="3951288"/>
          <p14:tracePt t="239315" x="3571875" y="3937000"/>
          <p14:tracePt t="239330" x="3594100" y="3908425"/>
          <p14:tracePt t="239347" x="3608388" y="3894138"/>
          <p14:tracePt t="239363" x="3643313" y="3871913"/>
          <p14:tracePt t="239380" x="3657600" y="3857625"/>
          <p14:tracePt t="239470" x="3657600" y="3851275"/>
          <p14:tracePt t="239518" x="3657600" y="3829050"/>
          <p14:tracePt t="239530" x="3643313" y="3829050"/>
          <p14:tracePt t="239531" x="3594100" y="3822700"/>
          <p14:tracePt t="239547" x="3557588" y="3808413"/>
          <p14:tracePt t="239564" x="3543300" y="3794125"/>
          <p14:tracePt t="239580" x="3514725" y="3786188"/>
          <p14:tracePt t="239597" x="3500438" y="3779838"/>
          <p14:tracePt t="239613" x="3479800" y="3779838"/>
          <p14:tracePt t="239613" x="3465513" y="3765550"/>
          <p14:tracePt t="239631" x="3436938" y="3751263"/>
          <p14:tracePt t="239646" x="3414713" y="3736975"/>
          <p14:tracePt t="239663" x="3400425" y="3736975"/>
          <p14:tracePt t="239680" x="3386138" y="3729038"/>
          <p14:tracePt t="239697" x="3379788" y="3722688"/>
          <p14:tracePt t="239713" x="3371850" y="3714750"/>
          <p14:tracePt t="239759" x="3365500" y="3714750"/>
          <p14:tracePt t="239767" x="3357563" y="3714750"/>
          <p14:tracePt t="239774" x="3351213" y="3714750"/>
          <p14:tracePt t="239783" x="3308350" y="3714750"/>
          <p14:tracePt t="239797" x="3271838" y="3714750"/>
          <p14:tracePt t="239813" x="3243263" y="3714750"/>
          <p14:tracePt t="239829" x="3228975" y="3714750"/>
          <p14:tracePt t="239846" x="3186113" y="3714750"/>
          <p14:tracePt t="239863" x="3151188" y="3714750"/>
          <p14:tracePt t="239880" x="3128963" y="3722688"/>
          <p14:tracePt t="239897" x="3094038" y="3743325"/>
          <p14:tracePt t="239913" x="3071813" y="3751263"/>
          <p14:tracePt t="239930" x="3065463" y="3757613"/>
          <p14:tracePt t="239982" x="3051175" y="3757613"/>
          <p14:tracePt t="239999" x="3043238" y="3757613"/>
          <p14:tracePt t="240030" x="3036888" y="3757613"/>
          <p14:tracePt t="240049" x="3028950" y="3765550"/>
          <p14:tracePt t="240058" x="3014663" y="3765550"/>
          <p14:tracePt t="240062" x="3008313" y="3765550"/>
          <p14:tracePt t="240134" x="3000375" y="3765550"/>
          <p14:tracePt t="240142" x="2986088" y="3765550"/>
          <p14:tracePt t="240159" x="2971800" y="3765550"/>
          <p14:tracePt t="240175" x="2965450" y="3765550"/>
          <p14:tracePt t="240271" x="2957513" y="3765550"/>
          <p14:tracePt t="240278" x="2951163" y="3771900"/>
          <p14:tracePt t="240743" x="2957513" y="3779838"/>
          <p14:tracePt t="240746" x="2965450" y="3779838"/>
          <p14:tracePt t="240766" x="2971800" y="3779838"/>
          <p14:tracePt t="240774" x="2994025" y="3779838"/>
          <p14:tracePt t="240783" x="3008313" y="3794125"/>
          <p14:tracePt t="240796" x="3036888" y="3794125"/>
          <p14:tracePt t="240811" x="3100388" y="3794125"/>
          <p14:tracePt t="240829" x="3179763" y="3794125"/>
          <p14:tracePt t="240845" x="3236913" y="3794125"/>
          <p14:tracePt t="240862" x="3286125" y="3794125"/>
          <p14:tracePt t="240878" x="3371850" y="3794125"/>
          <p14:tracePt t="240895" x="3429000" y="3794125"/>
          <p14:tracePt t="240911" x="3514725" y="3794125"/>
          <p14:tracePt t="240928" x="3636963" y="3794125"/>
          <p14:tracePt t="240945" x="3814763" y="3794125"/>
          <p14:tracePt t="240961" x="4065588" y="3794125"/>
          <p14:tracePt t="240978" x="4294188" y="3771900"/>
          <p14:tracePt t="240995" x="4522788" y="3757613"/>
          <p14:tracePt t="241011" x="4743450" y="3757613"/>
          <p14:tracePt t="241029" x="5029200" y="3757613"/>
          <p14:tracePt t="241044" x="5372100" y="3757613"/>
          <p14:tracePt t="241061" x="5665788" y="3757613"/>
          <p14:tracePt t="241078" x="5986463" y="3743325"/>
          <p14:tracePt t="241095" x="6137275" y="3722688"/>
          <p14:tracePt t="241111" x="6215063" y="3722688"/>
          <p14:tracePt t="241127" x="6294438" y="3700463"/>
          <p14:tracePt t="241144" x="6394450" y="3657600"/>
          <p14:tracePt t="241161" x="6515100" y="3600450"/>
          <p14:tracePt t="241177" x="6629400" y="3565525"/>
          <p14:tracePt t="241194" x="6786563" y="3529013"/>
          <p14:tracePt t="241211" x="6965950" y="3500438"/>
          <p14:tracePt t="241228" x="7158038" y="3471863"/>
          <p14:tracePt t="241244" x="7280275" y="3471863"/>
          <p14:tracePt t="241261" x="7458075" y="3471863"/>
          <p14:tracePt t="241277" x="7700963" y="3471863"/>
          <p14:tracePt t="241295" x="7823200" y="3471863"/>
          <p14:tracePt t="241311" x="7915275" y="3465513"/>
          <p14:tracePt t="241328" x="7958138" y="3443288"/>
          <p14:tracePt t="241345" x="7994650" y="3436938"/>
          <p14:tracePt t="241361" x="8029575" y="3436938"/>
          <p14:tracePt t="241377" x="8072438" y="3436938"/>
          <p14:tracePt t="241394" x="8115300" y="3436938"/>
          <p14:tracePt t="241411" x="8158163" y="3436938"/>
          <p14:tracePt t="241427" x="8237538" y="3436938"/>
          <p14:tracePt t="241444" x="8386763" y="3508375"/>
          <p14:tracePt t="241460" x="8458200" y="3522663"/>
          <p14:tracePt t="241478" x="8515350" y="3565525"/>
          <p14:tracePt t="241493" x="8572500" y="3579813"/>
          <p14:tracePt t="241511" x="8580438" y="3579813"/>
          <p14:tracePt t="241527" x="8594725" y="3586163"/>
          <p14:tracePt t="241574" x="8594725" y="3594100"/>
          <p14:tracePt t="241583" x="8601075" y="3600450"/>
          <p14:tracePt t="241583" x="8623300" y="3614738"/>
          <p14:tracePt t="241594" x="8629650" y="3629025"/>
          <p14:tracePt t="241610" x="8637588" y="3636963"/>
          <p14:tracePt t="241655" x="8637588" y="3651250"/>
          <p14:tracePt t="241663" x="8637588" y="3671888"/>
          <p14:tracePt t="241677" x="8637588" y="3686175"/>
          <p14:tracePt t="241678" x="8637588" y="3722688"/>
          <p14:tracePt t="241693" x="8637588" y="3771900"/>
          <p14:tracePt t="241711" x="8637588" y="3786188"/>
          <p14:tracePt t="241727" x="8637588" y="3800475"/>
          <p14:tracePt t="241744" x="8637588" y="3822700"/>
          <p14:tracePt t="241760" x="8637588" y="3836988"/>
          <p14:tracePt t="241778" x="8609013" y="3871913"/>
          <p14:tracePt t="241794" x="8580438" y="3908425"/>
          <p14:tracePt t="241811" x="8566150" y="3922713"/>
          <p14:tracePt t="241826" x="8543925" y="3965575"/>
          <p14:tracePt t="241843" x="8515350" y="3971925"/>
          <p14:tracePt t="241860" x="8501063" y="3971925"/>
          <p14:tracePt t="241877" x="8443913" y="4000500"/>
          <p14:tracePt t="241893" x="8415338" y="4014788"/>
          <p14:tracePt t="241893" x="8408988" y="4014788"/>
          <p14:tracePt t="241911" x="8351838" y="4029075"/>
          <p14:tracePt t="241927" x="8323263" y="4029075"/>
          <p14:tracePt t="241944" x="8280400" y="4029075"/>
          <p14:tracePt t="241960" x="8237538" y="4037013"/>
          <p14:tracePt t="241977" x="8201025" y="4057650"/>
          <p14:tracePt t="241993" x="8143875" y="4065588"/>
          <p14:tracePt t="242011" x="8101013" y="4094163"/>
          <p14:tracePt t="242026" x="8051800" y="4108450"/>
          <p14:tracePt t="242044" x="8023225" y="4114800"/>
          <p14:tracePt t="242059" x="8001000" y="4114800"/>
          <p14:tracePt t="242077" x="7966075" y="4137025"/>
          <p14:tracePt t="242093" x="7937500" y="4143375"/>
          <p14:tracePt t="242093" x="7915275" y="4151313"/>
          <p14:tracePt t="242111" x="7886700" y="4157663"/>
          <p14:tracePt t="242126" x="7866063" y="4179888"/>
          <p14:tracePt t="242143" x="7843838" y="4194175"/>
          <p14:tracePt t="242160" x="7823200" y="4194175"/>
          <p14:tracePt t="242177" x="7808913" y="4194175"/>
          <p14:tracePt t="242193" x="7786688" y="4194175"/>
          <p14:tracePt t="242210" x="7780338" y="4194175"/>
          <p14:tracePt t="242374" x="7786688" y="4194175"/>
          <p14:tracePt t="242382" x="7808913" y="4200525"/>
          <p14:tracePt t="242391" x="7815263" y="4200525"/>
          <p14:tracePt t="242398" x="7843838" y="4214813"/>
          <p14:tracePt t="242409" x="7851775" y="4214813"/>
          <p14:tracePt t="242426" x="7858125" y="4214813"/>
          <p14:tracePt t="242442" x="7866063" y="4214813"/>
          <p14:tracePt t="242459" x="7886700" y="4222750"/>
          <p14:tracePt t="242476" x="7900988" y="4222750"/>
          <p14:tracePt t="242492" x="7923213" y="4222750"/>
          <p14:tracePt t="242510" x="7943850" y="4222750"/>
          <p14:tracePt t="242526" x="8015288" y="4222750"/>
          <p14:tracePt t="242543" x="8066088" y="4222750"/>
          <p14:tracePt t="242558" x="8115300" y="4222750"/>
          <p14:tracePt t="242576" x="8158163" y="4222750"/>
          <p14:tracePt t="242592" x="8194675" y="4222750"/>
          <p14:tracePt t="242609" x="8201025" y="4222750"/>
          <p14:tracePt t="242625" x="8208963" y="4222750"/>
          <p14:tracePt t="242670" x="8223250" y="4222750"/>
          <p14:tracePt t="242718" x="8229600" y="4214813"/>
          <p14:tracePt t="242726" x="8237538" y="4208463"/>
          <p14:tracePt t="242731" x="8280400" y="4179888"/>
          <p14:tracePt t="242742" x="8294688" y="4165600"/>
          <p14:tracePt t="242759" x="8323263" y="4143375"/>
          <p14:tracePt t="242846" x="8323263" y="4137025"/>
          <p14:tracePt t="242854" x="8315325" y="4137025"/>
          <p14:tracePt t="242871" x="8308975" y="4137025"/>
          <p14:tracePt t="242878" x="8286750" y="4129088"/>
          <p14:tracePt t="242886" x="8280400" y="4129088"/>
          <p14:tracePt t="242896" x="8272463" y="4129088"/>
          <p14:tracePt t="242908" x="8266113" y="4129088"/>
          <p14:tracePt t="242925" x="8251825" y="4122738"/>
          <p14:tracePt t="242925" x="8237538" y="4122738"/>
          <p14:tracePt t="242943" x="8208963" y="4122738"/>
          <p14:tracePt t="242958" x="8186738" y="4100513"/>
          <p14:tracePt t="242975" x="8151813" y="4094163"/>
          <p14:tracePt t="242991" x="8143875" y="4094163"/>
          <p14:tracePt t="243009" x="8129588" y="4094163"/>
          <p14:tracePt t="243054" x="8123238" y="4086225"/>
          <p14:tracePt t="243086" x="8115300" y="4086225"/>
          <p14:tracePt t="243214" x="8108950" y="4086225"/>
          <p14:tracePt t="243942" x="8094663" y="4086225"/>
          <p14:tracePt t="245775" x="8066088" y="4086225"/>
          <p14:tracePt t="245782" x="7972425" y="4086225"/>
          <p14:tracePt t="245790" x="7915275" y="4100513"/>
          <p14:tracePt t="245798" x="7858125" y="4100513"/>
          <p14:tracePt t="245804" x="7737475" y="4114800"/>
          <p14:tracePt t="245821" x="7580313" y="4114800"/>
          <p14:tracePt t="245838" x="7366000" y="4129088"/>
          <p14:tracePt t="245855" x="7208838" y="4165600"/>
          <p14:tracePt t="245872" x="7065963" y="4179888"/>
          <p14:tracePt t="245888" x="6923088" y="4200525"/>
          <p14:tracePt t="245905" x="6772275" y="4237038"/>
          <p14:tracePt t="245921" x="6651625" y="4251325"/>
          <p14:tracePt t="245938" x="6515100" y="4300538"/>
          <p14:tracePt t="245954" x="6437313" y="4308475"/>
          <p14:tracePt t="245972" x="6380163" y="4337050"/>
          <p14:tracePt t="245988" x="6337300" y="4343400"/>
          <p14:tracePt t="246005" x="6257925" y="4357688"/>
          <p14:tracePt t="246021" x="6200775" y="4365625"/>
          <p14:tracePt t="246038" x="6115050" y="4394200"/>
          <p14:tracePt t="246054" x="5937250" y="4471988"/>
          <p14:tracePt t="246071" x="5794375" y="4522788"/>
          <p14:tracePt t="246087" x="5637213" y="4537075"/>
          <p14:tracePt t="246104" x="5522913" y="4557713"/>
          <p14:tracePt t="246120" x="5437188" y="4572000"/>
          <p14:tracePt t="246137" x="5372100" y="4579938"/>
          <p14:tracePt t="246153" x="5314950" y="4579938"/>
          <p14:tracePt t="246171" x="5229225" y="4594225"/>
          <p14:tracePt t="246187" x="5100638" y="4594225"/>
          <p14:tracePt t="246204" x="4929188" y="4614863"/>
          <p14:tracePt t="246221" x="4800600" y="4614863"/>
          <p14:tracePt t="246238" x="4700588" y="4614863"/>
          <p14:tracePt t="246254" x="4579938" y="4614863"/>
          <p14:tracePt t="246271" x="4486275" y="4614863"/>
          <p14:tracePt t="246287" x="4379913" y="4614863"/>
          <p14:tracePt t="246305" x="4257675" y="4614863"/>
          <p14:tracePt t="246321" x="4122738" y="4614863"/>
          <p14:tracePt t="246338" x="3979863" y="4614863"/>
          <p14:tracePt t="246354" x="3822700" y="4614863"/>
          <p14:tracePt t="246371" x="3665538" y="4614863"/>
          <p14:tracePt t="246387" x="3471863" y="4586288"/>
          <p14:tracePt t="246404" x="3243263" y="4543425"/>
          <p14:tracePt t="246420" x="3065463" y="4522788"/>
          <p14:tracePt t="246437" x="2979738" y="4522788"/>
          <p14:tracePt t="246453" x="2871788" y="4486275"/>
          <p14:tracePt t="246470" x="2843213" y="4479925"/>
          <p14:tracePt t="246486" x="2836863" y="4471988"/>
          <p14:tracePt t="246503" x="2822575" y="4457700"/>
          <p14:tracePt t="246590" x="2822575" y="4437063"/>
          <p14:tracePt t="246598" x="2822575" y="4422775"/>
          <p14:tracePt t="246607" x="2822575" y="4414838"/>
          <p14:tracePt t="246614" x="2822575" y="4400550"/>
          <p14:tracePt t="246622" x="2822575" y="4371975"/>
          <p14:tracePt t="246636" x="2822575" y="4351338"/>
          <p14:tracePt t="246653" x="2843213" y="4314825"/>
          <p14:tracePt t="246670" x="2851150" y="4308475"/>
          <p14:tracePt t="246686" x="2857500" y="4308475"/>
          <p14:tracePt t="246703" x="2894013" y="4300538"/>
          <p14:tracePt t="246719" x="2922588" y="4279900"/>
          <p14:tracePt t="246736" x="3000375" y="4271963"/>
          <p14:tracePt t="246753" x="3157538" y="4257675"/>
          <p14:tracePt t="246770" x="3365500" y="4257675"/>
          <p14:tracePt t="246786" x="3643313" y="4214813"/>
          <p14:tracePt t="246803" x="3994150" y="4157663"/>
          <p14:tracePt t="246819" x="4251325" y="4129088"/>
          <p14:tracePt t="246836" x="4451350" y="4094163"/>
          <p14:tracePt t="246853" x="4672013" y="4065588"/>
          <p14:tracePt t="246853" x="4814888" y="4051300"/>
          <p14:tracePt t="246870" x="4937125" y="4022725"/>
          <p14:tracePt t="246886" x="5365750" y="3957638"/>
          <p14:tracePt t="246904" x="5643563" y="3929063"/>
          <p14:tracePt t="246920" x="5908675" y="3886200"/>
          <p14:tracePt t="246937" x="6115050" y="3857625"/>
          <p14:tracePt t="246953" x="6286500" y="3857625"/>
          <p14:tracePt t="246970" x="6480175" y="3851275"/>
          <p14:tracePt t="246986" x="6700838" y="3851275"/>
          <p14:tracePt t="247002" x="6958013" y="3851275"/>
          <p14:tracePt t="247019" x="7200900" y="3851275"/>
          <p14:tracePt t="247036" x="7408863" y="3851275"/>
          <p14:tracePt t="247053" x="7529513" y="3851275"/>
          <p14:tracePt t="247070" x="7637463" y="3851275"/>
          <p14:tracePt t="247086" x="7729538" y="3851275"/>
          <p14:tracePt t="247104" x="7808913" y="3851275"/>
          <p14:tracePt t="247120" x="7851775" y="3851275"/>
          <p14:tracePt t="247136" x="7872413" y="3851275"/>
          <p14:tracePt t="247152" x="7908925" y="3857625"/>
          <p14:tracePt t="247169" x="7937500" y="3871913"/>
          <p14:tracePt t="247186" x="7972425" y="3879850"/>
          <p14:tracePt t="247202" x="8001000" y="3886200"/>
          <p14:tracePt t="247220" x="8029575" y="3886200"/>
          <p14:tracePt t="247235" x="8058150" y="3908425"/>
          <p14:tracePt t="247253" x="8066088" y="3908425"/>
          <p14:tracePt t="247269" x="8072438" y="3914775"/>
          <p14:tracePt t="247269" x="8086725" y="3914775"/>
          <p14:tracePt t="247334" x="8094663" y="3914775"/>
          <p14:tracePt t="247342" x="8108950" y="3922713"/>
          <p14:tracePt t="247342" x="8115300" y="3929063"/>
          <p14:tracePt t="247358" x="8137525" y="3951288"/>
          <p14:tracePt t="247374" x="8143875" y="3957638"/>
          <p14:tracePt t="247518" x="8137525" y="3965575"/>
          <p14:tracePt t="247526" x="8108950" y="3965575"/>
          <p14:tracePt t="247534" x="8094663" y="3965575"/>
          <p14:tracePt t="247542" x="8051800" y="3951288"/>
          <p14:tracePt t="247552" x="8008938" y="3914775"/>
          <p14:tracePt t="247568" x="7980363" y="3900488"/>
          <p14:tracePt t="247585" x="7958138" y="3879850"/>
          <p14:tracePt t="247601" x="7951788" y="3865563"/>
          <p14:tracePt t="247619" x="7951788" y="3857625"/>
          <p14:tracePt t="247635" x="7943850" y="3843338"/>
          <p14:tracePt t="247678" x="7943850" y="3829050"/>
          <p14:tracePt t="247815" x="7915275" y="3822700"/>
          <p14:tracePt t="247823" x="7908925" y="3822700"/>
          <p14:tracePt t="247830" x="7872413" y="3822700"/>
          <p14:tracePt t="247838" x="7829550" y="3836988"/>
          <p14:tracePt t="247851" x="7780338" y="3851275"/>
          <p14:tracePt t="247867" x="7751763" y="3857625"/>
          <p14:tracePt t="247885" x="7737475" y="3857625"/>
          <p14:tracePt t="247901" x="7708900" y="3865563"/>
          <p14:tracePt t="247918" x="7700963" y="3865563"/>
          <p14:tracePt t="247935" x="7658100" y="3865563"/>
          <p14:tracePt t="247952" x="7629525" y="3865563"/>
          <p14:tracePt t="247967" x="7615238" y="3865563"/>
          <p14:tracePt t="247986" x="7580313" y="3865563"/>
          <p14:tracePt t="248054" x="7572375" y="3857625"/>
          <p14:tracePt t="248062" x="7566025" y="3851275"/>
          <p14:tracePt t="248102" x="7566025" y="3836988"/>
          <p14:tracePt t="248107" x="7566025" y="3829050"/>
          <p14:tracePt t="248118" x="7566025" y="3814763"/>
          <p14:tracePt t="248118" x="7566025" y="3786188"/>
          <p14:tracePt t="248134" x="7594600" y="3765550"/>
          <p14:tracePt t="248151" x="7694613" y="3729038"/>
          <p14:tracePt t="248168" x="7780338" y="3722688"/>
          <p14:tracePt t="248185" x="7843838" y="3722688"/>
          <p14:tracePt t="248201" x="7900988" y="3714750"/>
          <p14:tracePt t="248219" x="7972425" y="3714750"/>
          <p14:tracePt t="248234" x="8023225" y="3714750"/>
          <p14:tracePt t="248251" x="8058150" y="3714750"/>
          <p14:tracePt t="248267" x="8066088" y="3714750"/>
          <p14:tracePt t="248284" x="8080375" y="3714750"/>
          <p14:tracePt t="248300" x="8115300" y="3714750"/>
          <p14:tracePt t="248300" x="8123238" y="3722688"/>
          <p14:tracePt t="248319" x="8166100" y="3751263"/>
          <p14:tracePt t="248334" x="8180388" y="3757613"/>
          <p14:tracePt t="248351" x="8186738" y="3765550"/>
          <p14:tracePt t="248367" x="8186738" y="3786188"/>
          <p14:tracePt t="248384" x="8186738" y="3829050"/>
          <p14:tracePt t="248400" x="8158163" y="3879850"/>
          <p14:tracePt t="248417" x="8072438" y="3908425"/>
          <p14:tracePt t="248434" x="7980363" y="3914775"/>
          <p14:tracePt t="248451" x="7929563" y="3929063"/>
          <p14:tracePt t="248467" x="7837488" y="3937000"/>
          <p14:tracePt t="248484" x="7743825" y="3937000"/>
          <p14:tracePt t="248500" x="7658100" y="3937000"/>
          <p14:tracePt t="248517" x="7529513" y="3937000"/>
          <p14:tracePt t="248533" x="7308850" y="3937000"/>
          <p14:tracePt t="248551" x="7137400" y="3937000"/>
          <p14:tracePt t="248567" x="6908800" y="3937000"/>
          <p14:tracePt t="248584" x="6686550" y="3937000"/>
          <p14:tracePt t="248600" x="6515100" y="3937000"/>
          <p14:tracePt t="248617" x="6357938" y="3937000"/>
          <p14:tracePt t="248634" x="6215063" y="3971925"/>
          <p14:tracePt t="248650" x="6051550" y="3986213"/>
          <p14:tracePt t="248667" x="5929313" y="3994150"/>
          <p14:tracePt t="248683" x="5786438" y="4022725"/>
          <p14:tracePt t="248700" x="5680075" y="4022725"/>
          <p14:tracePt t="248717" x="5537200" y="4022725"/>
          <p14:tracePt t="248733" x="5365750" y="4022725"/>
          <p14:tracePt t="248750" x="5300663" y="4022725"/>
          <p14:tracePt t="248767" x="5229225" y="4022725"/>
          <p14:tracePt t="248784" x="5165725" y="4022725"/>
          <p14:tracePt t="248801" x="5108575" y="4022725"/>
          <p14:tracePt t="248817" x="5022850" y="4022725"/>
          <p14:tracePt t="248834" x="4914900" y="4022725"/>
          <p14:tracePt t="248850" x="4872038" y="4022725"/>
          <p14:tracePt t="248866" x="4829175" y="4022725"/>
          <p14:tracePt t="248883" x="4779963" y="4022725"/>
          <p14:tracePt t="248900" x="4743450" y="4022725"/>
          <p14:tracePt t="248918" x="4708525" y="4022725"/>
          <p14:tracePt t="248934" x="4694238" y="4022725"/>
          <p14:tracePt t="248974" x="4679950" y="4022725"/>
          <p14:tracePt t="248983" x="4665663" y="4022725"/>
          <p14:tracePt t="248990" x="4643438" y="4022725"/>
          <p14:tracePt t="249001" x="4614863" y="4022725"/>
          <p14:tracePt t="249016" x="4586288" y="4022725"/>
          <p14:tracePt t="249033" x="4551363" y="4022725"/>
          <p14:tracePt t="249049" x="4508500" y="4029075"/>
          <p14:tracePt t="249067" x="4471988" y="4029075"/>
          <p14:tracePt t="249082" x="4457700" y="4029075"/>
          <p14:tracePt t="249100" x="4429125" y="4029075"/>
          <p14:tracePt t="249116" x="4386263" y="4029075"/>
          <p14:tracePt t="249133" x="4337050" y="4000500"/>
          <p14:tracePt t="249150" x="4243388" y="3971925"/>
          <p14:tracePt t="249167" x="4222750" y="3965575"/>
          <p14:tracePt t="249183" x="4186238" y="3965575"/>
          <p14:tracePt t="249200" x="4179888" y="3957638"/>
          <p14:tracePt t="249216" x="4171950" y="3937000"/>
          <p14:tracePt t="249262" x="4171950" y="3922713"/>
          <p14:tracePt t="249270" x="4171950" y="3908425"/>
          <p14:tracePt t="249278" x="4171950" y="3900488"/>
          <p14:tracePt t="249286" x="4165600" y="3894138"/>
          <p14:tracePt t="249299" x="4157663" y="3886200"/>
          <p14:tracePt t="249343" x="4157663" y="3865563"/>
          <p14:tracePt t="249359" x="4157663" y="3857625"/>
          <p14:tracePt t="249363" x="4157663" y="3851275"/>
          <p14:tracePt t="249367" x="4157663" y="3836988"/>
          <p14:tracePt t="249383" x="4171950" y="3822700"/>
          <p14:tracePt t="249400" x="4200525" y="3808413"/>
          <p14:tracePt t="249415" x="4243388" y="3779838"/>
          <p14:tracePt t="249433" x="4271963" y="3771900"/>
          <p14:tracePt t="249449" x="4294188" y="3771900"/>
          <p14:tracePt t="249467" x="4322763" y="3765550"/>
          <p14:tracePt t="249483" x="4357688" y="3765550"/>
          <p14:tracePt t="249500" x="4414838" y="3765550"/>
          <p14:tracePt t="249516" x="4465638" y="3765550"/>
          <p14:tracePt t="249533" x="4508500" y="3765550"/>
          <p14:tracePt t="249549" x="4557713" y="3765550"/>
          <p14:tracePt t="249566" x="4622800" y="3765550"/>
          <p14:tracePt t="249583" x="4714875" y="3765550"/>
          <p14:tracePt t="249599" x="4757738" y="3765550"/>
          <p14:tracePt t="249615" x="4814888" y="3765550"/>
          <p14:tracePt t="249633" x="4857750" y="3765550"/>
          <p14:tracePt t="249649" x="4922838" y="3765550"/>
          <p14:tracePt t="249666" x="5014913" y="3765550"/>
          <p14:tracePt t="249682" x="5137150" y="3765550"/>
          <p14:tracePt t="249699" x="5294313" y="3765550"/>
          <p14:tracePt t="249715" x="5414963" y="3765550"/>
          <p14:tracePt t="249732" x="5537200" y="3765550"/>
          <p14:tracePt t="249748" x="5629275" y="3765550"/>
          <p14:tracePt t="249766" x="5751513" y="3765550"/>
          <p14:tracePt t="249782" x="5980113" y="3765550"/>
          <p14:tracePt t="249800" x="6100763" y="3751263"/>
          <p14:tracePt t="249815" x="6257925" y="3751263"/>
          <p14:tracePt t="249832" x="6400800" y="3751263"/>
          <p14:tracePt t="249848" x="6543675" y="3729038"/>
          <p14:tracePt t="249865" x="6686550" y="3708400"/>
          <p14:tracePt t="249881" x="6851650" y="3651250"/>
          <p14:tracePt t="249899" x="6994525" y="3629025"/>
          <p14:tracePt t="249915" x="7158038" y="3600450"/>
          <p14:tracePt t="249932" x="7300913" y="3594100"/>
          <p14:tracePt t="249948" x="7386638" y="3594100"/>
          <p14:tracePt t="249965" x="7437438" y="3594100"/>
          <p14:tracePt t="249982" x="7494588" y="3594100"/>
          <p14:tracePt t="249999" x="7600950" y="3594100"/>
          <p14:tracePt t="250014" x="7737475" y="3594100"/>
          <p14:tracePt t="250032" x="7880350" y="3594100"/>
          <p14:tracePt t="250048" x="7986713" y="3594100"/>
          <p14:tracePt t="250065" x="8066088" y="3579813"/>
          <p14:tracePt t="250081" x="8108950" y="3579813"/>
          <p14:tracePt t="250098" x="8151813" y="3579813"/>
          <p14:tracePt t="250114" x="8215313" y="3579813"/>
          <p14:tracePt t="250132" x="8272463" y="3608388"/>
          <p14:tracePt t="250148" x="8323263" y="3614738"/>
          <p14:tracePt t="250166" x="8351838" y="3622675"/>
          <p14:tracePt t="250181" x="8386763" y="3643313"/>
          <p14:tracePt t="250199" x="8429625" y="3671888"/>
          <p14:tracePt t="250214" x="8443913" y="3686175"/>
          <p14:tracePt t="250231" x="8472488" y="3708400"/>
          <p14:tracePt t="250248" x="8486775" y="3722688"/>
          <p14:tracePt t="250265" x="8486775" y="3751263"/>
          <p14:tracePt t="250281" x="8486775" y="3771900"/>
          <p14:tracePt t="250299" x="8486775" y="3814763"/>
          <p14:tracePt t="250315" x="8486775" y="3857625"/>
          <p14:tracePt t="250332" x="8486775" y="3894138"/>
          <p14:tracePt t="250348" x="8466138" y="3914775"/>
          <p14:tracePt t="250365" x="8466138" y="3929063"/>
          <p14:tracePt t="250381" x="8423275" y="3994150"/>
          <p14:tracePt t="250399" x="8408988" y="4008438"/>
          <p14:tracePt t="250415" x="8394700" y="4022725"/>
          <p14:tracePt t="250431" x="8380413" y="4022725"/>
          <p14:tracePt t="250447" x="8337550" y="4029075"/>
          <p14:tracePt t="250464" x="8280400" y="4051300"/>
          <p14:tracePt t="250481" x="8208963" y="4071938"/>
          <p14:tracePt t="250498" x="8151813" y="4114800"/>
          <p14:tracePt t="250515" x="8094663" y="4122738"/>
          <p14:tracePt t="250532" x="8051800" y="4129088"/>
          <p14:tracePt t="250548" x="8001000" y="4129088"/>
          <p14:tracePt t="250565" x="7923213" y="4151313"/>
          <p14:tracePt t="250581" x="7815263" y="4171950"/>
          <p14:tracePt t="250581" x="7743825" y="4186238"/>
          <p14:tracePt t="250599" x="7586663" y="4214813"/>
          <p14:tracePt t="250615" x="7423150" y="4222750"/>
          <p14:tracePt t="250631" x="7251700" y="4251325"/>
          <p14:tracePt t="250648" x="7086600" y="4271963"/>
          <p14:tracePt t="250665" x="6980238" y="4286250"/>
          <p14:tracePt t="250680" x="6858000" y="4286250"/>
          <p14:tracePt t="250697" x="6737350" y="4286250"/>
          <p14:tracePt t="250714" x="6580188" y="4286250"/>
          <p14:tracePt t="250731" x="6443663" y="4286250"/>
          <p14:tracePt t="250747" x="6251575" y="4286250"/>
          <p14:tracePt t="250765" x="6015038" y="4286250"/>
          <p14:tracePt t="250781" x="5851525" y="4300538"/>
          <p14:tracePt t="250781" x="5800725" y="4300538"/>
          <p14:tracePt t="250799" x="5743575" y="4300538"/>
          <p14:tracePt t="250814" x="5586413" y="4300538"/>
          <p14:tracePt t="250832" x="5480050" y="4300538"/>
          <p14:tracePt t="250847" x="5380038" y="4300538"/>
          <p14:tracePt t="250864" x="5286375" y="4300538"/>
          <p14:tracePt t="250880" x="5180013" y="4300538"/>
          <p14:tracePt t="250897" x="5057775" y="4300538"/>
          <p14:tracePt t="250914" x="4900613" y="4300538"/>
          <p14:tracePt t="250930" x="4743450" y="4300538"/>
          <p14:tracePt t="250947" x="4586288" y="4300538"/>
          <p14:tracePt t="250964" x="4414838" y="4300538"/>
          <p14:tracePt t="250980" x="4243388" y="4300538"/>
          <p14:tracePt t="250998" x="4100513" y="4300538"/>
          <p14:tracePt t="251013" x="3857625" y="4300538"/>
          <p14:tracePt t="251031" x="3671888" y="4300538"/>
          <p14:tracePt t="251048" x="3465513" y="4314825"/>
          <p14:tracePt t="251063" x="3236913" y="4314825"/>
          <p14:tracePt t="251081" x="3036888" y="4314825"/>
          <p14:tracePt t="251097" x="2879725" y="4314825"/>
          <p14:tracePt t="251114" x="2722563" y="4314825"/>
          <p14:tracePt t="251130" x="2565400" y="4314825"/>
          <p14:tracePt t="251147" x="2422525" y="4314825"/>
          <p14:tracePt t="251163" x="2286000" y="4314825"/>
          <p14:tracePt t="251180" x="2114550" y="4314825"/>
          <p14:tracePt t="251197" x="1957388" y="4314825"/>
          <p14:tracePt t="251213" x="1800225" y="4314825"/>
          <p14:tracePt t="251229" x="1571625" y="4314825"/>
          <p14:tracePt t="251247" x="1436688" y="4314825"/>
          <p14:tracePt t="251263" x="1293813" y="4314825"/>
          <p14:tracePt t="251280" x="1185863" y="4314825"/>
          <p14:tracePt t="251296" x="1100138" y="4314825"/>
          <p14:tracePt t="251314" x="1042988" y="4314825"/>
          <p14:tracePt t="251329" x="985838" y="4308475"/>
          <p14:tracePt t="251346" x="922338" y="4286250"/>
          <p14:tracePt t="251362" x="850900" y="4279900"/>
          <p14:tracePt t="251380" x="793750" y="4271963"/>
          <p14:tracePt t="251396" x="757238" y="4271963"/>
          <p14:tracePt t="251454" x="750888" y="4271963"/>
          <p14:tracePt t="251462" x="728663" y="4265613"/>
          <p14:tracePt t="251470" x="679450" y="4237038"/>
          <p14:tracePt t="251480" x="650875" y="4222750"/>
          <p14:tracePt t="251496" x="642938" y="4214813"/>
          <p14:tracePt t="251512" x="636588" y="4208463"/>
          <p14:tracePt t="251529" x="636588" y="4186238"/>
          <p14:tracePt t="251547" x="636588" y="4157663"/>
          <p14:tracePt t="251563" x="665163" y="4108450"/>
          <p14:tracePt t="251580" x="693738" y="4057650"/>
          <p14:tracePt t="251596" x="700088" y="4037013"/>
          <p14:tracePt t="251613" x="708025" y="4022725"/>
          <p14:tracePt t="251629" x="728663" y="3971925"/>
          <p14:tracePt t="251647" x="742950" y="3957638"/>
          <p14:tracePt t="251663" x="779463" y="3922713"/>
          <p14:tracePt t="251680" x="814388" y="3894138"/>
          <p14:tracePt t="251696" x="865188" y="3871913"/>
          <p14:tracePt t="251714" x="922338" y="3843338"/>
          <p14:tracePt t="251729" x="957263" y="3836988"/>
          <p14:tracePt t="251746" x="979488" y="3829050"/>
          <p14:tracePt t="251762" x="993775" y="3829050"/>
          <p14:tracePt t="251780" x="1050925" y="3808413"/>
          <p14:tracePt t="251796" x="1093788" y="3808413"/>
          <p14:tracePt t="251812" x="1200150" y="3808413"/>
          <p14:tracePt t="251828" x="1285875" y="3808413"/>
          <p14:tracePt t="251828" x="1322388" y="3808413"/>
          <p14:tracePt t="251846" x="1436688" y="3822700"/>
          <p14:tracePt t="251862" x="1579563" y="3871913"/>
          <p14:tracePt t="251879" x="1771650" y="3886200"/>
          <p14:tracePt t="251896" x="1914525" y="3900488"/>
          <p14:tracePt t="251913" x="1993900" y="3900488"/>
          <p14:tracePt t="251929" x="2036763" y="3900488"/>
          <p14:tracePt t="251947" x="2114550" y="3900488"/>
          <p14:tracePt t="251962" x="2171700" y="3900488"/>
          <p14:tracePt t="251980" x="2265363" y="3900488"/>
          <p14:tracePt t="251996" x="2371725" y="3937000"/>
          <p14:tracePt t="252012" x="2514600" y="3937000"/>
          <p14:tracePt t="252028" x="2736850" y="3943350"/>
          <p14:tracePt t="252028" x="2857500" y="3943350"/>
          <p14:tracePt t="252047" x="3151188" y="3957638"/>
          <p14:tracePt t="252063" x="3457575" y="3957638"/>
          <p14:tracePt t="252078" x="3729038" y="3957638"/>
          <p14:tracePt t="252095" x="4000500" y="3986213"/>
          <p14:tracePt t="252112" x="4194175" y="3986213"/>
          <p14:tracePt t="252129" x="4437063" y="4000500"/>
          <p14:tracePt t="252146" x="4729163" y="4014788"/>
          <p14:tracePt t="252162" x="5065713" y="4014788"/>
          <p14:tracePt t="252179" x="5372100" y="4014788"/>
          <p14:tracePt t="252195" x="5643563" y="4014788"/>
          <p14:tracePt t="252212" x="5851525" y="4014788"/>
          <p14:tracePt t="252228" x="6022975" y="4014788"/>
          <p14:tracePt t="252228" x="6080125" y="4014788"/>
          <p14:tracePt t="252247" x="6129338" y="4014788"/>
          <p14:tracePt t="252262" x="6272213" y="4014788"/>
          <p14:tracePt t="252278" x="6380163" y="4014788"/>
          <p14:tracePt t="252295" x="6486525" y="4014788"/>
          <p14:tracePt t="252312" x="6608763" y="4014788"/>
          <p14:tracePt t="252329" x="6780213" y="4014788"/>
          <p14:tracePt t="252345" x="6972300" y="4014788"/>
          <p14:tracePt t="252361" x="7143750" y="4014788"/>
          <p14:tracePt t="252378" x="7251700" y="4014788"/>
          <p14:tracePt t="252394" x="7323138" y="4014788"/>
          <p14:tracePt t="252413" x="7351713" y="4014788"/>
          <p14:tracePt t="252428" x="7386638" y="4014788"/>
          <p14:tracePt t="252446" x="7429500" y="4014788"/>
          <p14:tracePt t="252462" x="7500938" y="4014788"/>
          <p14:tracePt t="252479" x="7543800" y="3994150"/>
          <p14:tracePt t="252495" x="7594600" y="3986213"/>
          <p14:tracePt t="252512" x="7666038" y="3957638"/>
          <p14:tracePt t="252527" x="7729538" y="3937000"/>
          <p14:tracePt t="252544" x="7786688" y="3908425"/>
          <p14:tracePt t="252562" x="7837488" y="3900488"/>
          <p14:tracePt t="252579" x="7880350" y="3900488"/>
          <p14:tracePt t="252595" x="7923213" y="3886200"/>
          <p14:tracePt t="252611" x="7958138" y="3879850"/>
          <p14:tracePt t="252628" x="7994650" y="3865563"/>
          <p14:tracePt t="252645" x="8037513" y="3851275"/>
          <p14:tracePt t="252661" x="8072438" y="3843338"/>
          <p14:tracePt t="252661" x="8086725" y="3836988"/>
          <p14:tracePt t="252710" x="8094663" y="3836988"/>
          <p14:tracePt t="252727" x="8129588" y="3822700"/>
          <p14:tracePt t="252729" x="8151813" y="3814763"/>
          <p14:tracePt t="252744" x="8166100" y="3800475"/>
          <p14:tracePt t="252761" x="8172450" y="3794125"/>
          <p14:tracePt t="252778" x="8194675" y="3794125"/>
          <p14:tracePt t="252838" x="8201025" y="3794125"/>
          <p14:tracePt t="252847" x="8208963" y="3794125"/>
          <p14:tracePt t="252855" x="8215313" y="3794125"/>
          <p14:tracePt t="252855" x="8229600" y="3794125"/>
          <p14:tracePt t="252863" x="8243888" y="3794125"/>
          <p14:tracePt t="252878" x="8286750" y="3794125"/>
          <p14:tracePt t="252896" x="8294688" y="3794125"/>
          <p14:tracePt t="252911" x="8315325" y="3794125"/>
          <p14:tracePt t="252950" x="8323263" y="3794125"/>
          <p14:tracePt t="252958" x="8337550" y="3808413"/>
          <p14:tracePt t="252965" x="8337550" y="3822700"/>
          <p14:tracePt t="252977" x="8358188" y="3843338"/>
          <p14:tracePt t="252994" x="8358188" y="3857625"/>
          <p14:tracePt t="253011" x="8358188" y="3886200"/>
          <p14:tracePt t="253027" x="8358188" y="3908425"/>
          <p14:tracePt t="253043" x="8358188" y="3929063"/>
          <p14:tracePt t="253061" x="8343900" y="3943350"/>
          <p14:tracePt t="253077" x="8315325" y="3965575"/>
          <p14:tracePt t="253095" x="8308975" y="3971925"/>
          <p14:tracePt t="253110" x="8286750" y="3986213"/>
          <p14:tracePt t="253128" x="8266113" y="4008438"/>
          <p14:tracePt t="253144" x="8258175" y="4014788"/>
          <p14:tracePt t="253160" x="8251825" y="4022725"/>
          <p14:tracePt t="253177" x="8229600" y="4029075"/>
          <p14:tracePt t="253193" x="8215313" y="4043363"/>
          <p14:tracePt t="253210" x="8172450" y="4057650"/>
          <p14:tracePt t="253227" x="8101013" y="4079875"/>
          <p14:tracePt t="253244" x="8058150" y="4079875"/>
          <p14:tracePt t="253261" x="8023225" y="4079875"/>
          <p14:tracePt t="253276" x="8001000" y="4094163"/>
          <p14:tracePt t="253276" x="7980363" y="4094163"/>
          <p14:tracePt t="253295" x="7966075" y="4094163"/>
          <p14:tracePt t="253310" x="7880350" y="4100513"/>
          <p14:tracePt t="253327" x="7829550" y="4114800"/>
          <p14:tracePt t="253343" x="7786688" y="4114800"/>
          <p14:tracePt t="253360" x="7708900" y="4114800"/>
          <p14:tracePt t="253376" x="7643813" y="4114800"/>
          <p14:tracePt t="253394" x="7566025" y="4114800"/>
          <p14:tracePt t="253410" x="7500938" y="4114800"/>
          <p14:tracePt t="253428" x="7451725" y="4114800"/>
          <p14:tracePt t="253443" x="7408863" y="4114800"/>
          <p14:tracePt t="253461" x="7366000" y="4114800"/>
          <p14:tracePt t="253477" x="7286625" y="4114800"/>
          <p14:tracePt t="253494" x="7200900" y="4114800"/>
          <p14:tracePt t="253510" x="7029450" y="4114800"/>
          <p14:tracePt t="253528" x="6886575" y="4114800"/>
          <p14:tracePt t="253543" x="6665913" y="4114800"/>
          <p14:tracePt t="253561" x="6429375" y="4114800"/>
          <p14:tracePt t="253577" x="6186488" y="4114800"/>
          <p14:tracePt t="253594" x="5915025" y="4122738"/>
          <p14:tracePt t="253610" x="5637213" y="4122738"/>
          <p14:tracePt t="253627" x="5365750" y="4122738"/>
          <p14:tracePt t="253643" x="5157788" y="4122738"/>
          <p14:tracePt t="253661" x="4922838" y="4122738"/>
          <p14:tracePt t="253676" x="4629150" y="4122738"/>
          <p14:tracePt t="253693" x="4271963" y="4122738"/>
          <p14:tracePt t="253710" x="3794125" y="4122738"/>
          <p14:tracePt t="253728" x="3571875" y="4122738"/>
          <p14:tracePt t="253743" x="3365500" y="4122738"/>
          <p14:tracePt t="253760" x="3179763" y="4122738"/>
          <p14:tracePt t="253776" x="3022600" y="4122738"/>
          <p14:tracePt t="253794" x="2828925" y="4122738"/>
          <p14:tracePt t="253809" x="2657475" y="4151313"/>
          <p14:tracePt t="253827" x="2493963" y="4165600"/>
          <p14:tracePt t="253843" x="2257425" y="4179888"/>
          <p14:tracePt t="253860" x="2079625" y="4179888"/>
          <p14:tracePt t="253876" x="1928813" y="4179888"/>
          <p14:tracePt t="253893" x="1722438" y="4179888"/>
          <p14:tracePt t="253909" x="1408113" y="4194175"/>
          <p14:tracePt t="253927" x="1214438" y="4229100"/>
          <p14:tracePt t="253943" x="1022350" y="4257675"/>
          <p14:tracePt t="253959" x="828675" y="4279900"/>
          <p14:tracePt t="253975" x="636588" y="4279900"/>
          <p14:tracePt t="253993" x="528638" y="4279900"/>
          <p14:tracePt t="254009" x="514350" y="4279900"/>
          <p14:tracePt t="254190" x="522288" y="4294188"/>
          <p14:tracePt t="254198" x="579438" y="4294188"/>
          <p14:tracePt t="254206" x="600075" y="4294188"/>
          <p14:tracePt t="254206" x="642938" y="4300538"/>
          <p14:tracePt t="254216" x="657225" y="4300538"/>
          <p14:tracePt t="254225" x="700088" y="4300538"/>
          <p14:tracePt t="254242" x="742950" y="4300538"/>
          <p14:tracePt t="254259" x="793750" y="4300538"/>
          <p14:tracePt t="254275" x="857250" y="4300538"/>
          <p14:tracePt t="254294" x="914400" y="4300538"/>
          <p14:tracePt t="254309" x="957263" y="4300538"/>
          <p14:tracePt t="254309" x="971550" y="4300538"/>
          <p14:tracePt t="254327" x="979488" y="4300538"/>
          <p14:tracePt t="254342" x="993775" y="4300538"/>
          <p14:tracePt t="254359" x="1028700" y="4300538"/>
          <p14:tracePt t="254376" x="1036638" y="4300538"/>
          <p14:tracePt t="254392" x="1042988" y="4300538"/>
          <p14:tracePt t="254430" x="1050925" y="4300538"/>
          <p14:tracePt t="254442" x="1065213" y="4300538"/>
          <p14:tracePt t="254442" x="1071563" y="4300538"/>
          <p14:tracePt t="254486" x="1079500" y="4294188"/>
          <p14:tracePt t="254494" x="1085850" y="4294188"/>
          <p14:tracePt t="254503" x="1108075" y="4294188"/>
          <p14:tracePt t="254510" x="1122363" y="4294188"/>
          <p14:tracePt t="254525" x="1143000" y="4294188"/>
          <p14:tracePt t="255222" x="1150938" y="4294188"/>
          <p14:tracePt t="256565" x="1157288" y="4294188"/>
          <p14:tracePt t="256629" x="1165225" y="4294188"/>
          <p14:tracePt t="256685" x="1179513" y="4294188"/>
          <p14:tracePt t="256733" x="1185863" y="4294188"/>
          <p14:tracePt t="256741" x="1193800" y="4294188"/>
          <p14:tracePt t="256790" x="1208088" y="4294188"/>
          <p14:tracePt t="257053" x="1214438" y="4294188"/>
          <p14:tracePt t="257093" x="1222375" y="4294188"/>
          <p14:tracePt t="257149" x="1228725" y="4294188"/>
          <p14:tracePt t="257197" x="1243013" y="4294188"/>
          <p14:tracePt t="257229" x="1243013" y="4300538"/>
          <p14:tracePt t="257237" x="1265238" y="4314825"/>
          <p14:tracePt t="257245" x="1265238" y="4329113"/>
          <p14:tracePt t="257254" x="1271588" y="4337050"/>
          <p14:tracePt t="257301" x="1271588" y="4357688"/>
          <p14:tracePt t="257311" x="1271588" y="4365625"/>
          <p14:tracePt t="257342" x="1279525" y="4379913"/>
          <p14:tracePt t="257370" x="1279525" y="4394200"/>
          <p14:tracePt t="257382" x="1279525" y="4400550"/>
          <p14:tracePt t="257391" x="1285875" y="4408488"/>
          <p14:tracePt t="257437" x="1285875" y="4414838"/>
          <p14:tracePt t="257518" x="1285875" y="4429125"/>
          <p14:tracePt t="257534" x="1285875" y="4437063"/>
          <p14:tracePt t="257543" x="1279525" y="4437063"/>
          <p14:tracePt t="257553" x="1271588" y="4443413"/>
          <p14:tracePt t="257570" x="1257300" y="4451350"/>
          <p14:tracePt t="257605" x="1228725" y="4465638"/>
          <p14:tracePt t="257622" x="1222375" y="4471988"/>
          <p14:tracePt t="257653" x="1214438" y="4479925"/>
          <p14:tracePt t="257717" x="1193800" y="4486275"/>
          <p14:tracePt t="257773" x="1185863" y="4486275"/>
          <p14:tracePt t="257781" x="1157288" y="4486275"/>
          <p14:tracePt t="257789" x="1150938" y="4486275"/>
          <p14:tracePt t="257803" x="1143000" y="4494213"/>
          <p14:tracePt t="257805" x="1122363" y="4494213"/>
          <p14:tracePt t="257820" x="1100138" y="4494213"/>
          <p14:tracePt t="257836" x="1071563" y="4494213"/>
          <p14:tracePt t="257836" x="1065213" y="4500563"/>
          <p14:tracePt t="257893" x="1057275" y="4500563"/>
          <p14:tracePt t="257901" x="1036638" y="4500563"/>
          <p14:tracePt t="257911" x="1028700" y="4500563"/>
          <p14:tracePt t="257919" x="1022350" y="4500563"/>
          <p14:tracePt t="257973" x="993775" y="4508500"/>
          <p14:tracePt t="257981" x="985838" y="4514850"/>
          <p14:tracePt t="258021" x="979488" y="4514850"/>
          <p14:tracePt t="258037" x="965200" y="4514850"/>
          <p14:tracePt t="258069" x="957263" y="4514850"/>
          <p14:tracePt t="258075" x="942975" y="4514850"/>
          <p14:tracePt t="258085" x="914400" y="4514850"/>
          <p14:tracePt t="258102" x="908050" y="4514850"/>
          <p14:tracePt t="258119" x="900113" y="4514850"/>
          <p14:tracePt t="258135" x="885825" y="4514850"/>
          <p14:tracePt t="258182" x="879475" y="4514850"/>
          <p14:tracePt t="258197" x="871538" y="4514850"/>
          <p14:tracePt t="258205" x="865188" y="4508500"/>
          <p14:tracePt t="258237" x="850900" y="4508500"/>
          <p14:tracePt t="258240" x="842963" y="4500563"/>
          <p14:tracePt t="258277" x="836613" y="4500563"/>
          <p14:tracePt t="258285" x="828675" y="4500563"/>
          <p14:tracePt t="258302" x="808038" y="4494213"/>
          <p14:tracePt t="258302" x="800100" y="4486275"/>
          <p14:tracePt t="258320" x="779463" y="4471988"/>
          <p14:tracePt t="258335" x="765175" y="4465638"/>
          <p14:tracePt t="258352" x="750888" y="4443413"/>
          <p14:tracePt t="258370" x="742950" y="4437063"/>
          <p14:tracePt t="258386" x="736600" y="4429125"/>
          <p14:tracePt t="258402" x="728663" y="4422775"/>
          <p14:tracePt t="258419" x="722313" y="4414838"/>
          <p14:tracePt t="258453" x="708025" y="4400550"/>
          <p14:tracePt t="258485" x="708025" y="4394200"/>
          <p14:tracePt t="258493" x="700088" y="4365625"/>
          <p14:tracePt t="258504" x="700088" y="4357688"/>
          <p14:tracePt t="258525" x="700088" y="4351338"/>
          <p14:tracePt t="258541" x="700088" y="4337050"/>
          <p14:tracePt t="258549" x="700088" y="4329113"/>
          <p14:tracePt t="258557" x="700088" y="4322763"/>
          <p14:tracePt t="258570" x="700088" y="4300538"/>
          <p14:tracePt t="258585" x="700088" y="4294188"/>
          <p14:tracePt t="258601" x="700088" y="4286250"/>
          <p14:tracePt t="258619" x="700088" y="4279900"/>
          <p14:tracePt t="258653" x="708025" y="4271963"/>
          <p14:tracePt t="258653" x="714375" y="4265613"/>
          <p14:tracePt t="258669" x="722313" y="4257675"/>
          <p14:tracePt t="258686" x="750888" y="4257675"/>
          <p14:tracePt t="258702" x="765175" y="4257675"/>
          <p14:tracePt t="258718" x="793750" y="4251325"/>
          <p14:tracePt t="258734" x="828675" y="4251325"/>
          <p14:tracePt t="258752" x="842963" y="4251325"/>
          <p14:tracePt t="258769" x="871538" y="4237038"/>
          <p14:tracePt t="258784" x="885825" y="4237038"/>
          <p14:tracePt t="258802" x="900113" y="4237038"/>
          <p14:tracePt t="258845" x="908050" y="4237038"/>
          <p14:tracePt t="258853" x="928688" y="4229100"/>
          <p14:tracePt t="258861" x="950913" y="4229100"/>
          <p14:tracePt t="258870" x="957263" y="4229100"/>
          <p14:tracePt t="258884" x="1000125" y="4214813"/>
          <p14:tracePt t="258902" x="1028700" y="4208463"/>
          <p14:tracePt t="258918" x="1042988" y="4208463"/>
          <p14:tracePt t="258935" x="1065213" y="4208463"/>
          <p14:tracePt t="258950" x="1079500" y="4208463"/>
          <p14:tracePt t="258968" x="1114425" y="4208463"/>
          <p14:tracePt t="258985" x="1136650" y="4208463"/>
          <p14:tracePt t="259001" x="1179513" y="4194175"/>
          <p14:tracePt t="259018" x="1214438" y="4186238"/>
          <p14:tracePt t="259035" x="1250950" y="4186238"/>
          <p14:tracePt t="259051" x="1271588" y="4186238"/>
          <p14:tracePt t="259068" x="1279525" y="4186238"/>
          <p14:tracePt t="259117" x="1285875" y="4186238"/>
          <p14:tracePt t="259125" x="1314450" y="4186238"/>
          <p14:tracePt t="259131" x="1328738" y="4186238"/>
          <p14:tracePt t="259136" x="1365250" y="4186238"/>
          <p14:tracePt t="259151" x="1371600" y="4186238"/>
          <p14:tracePt t="259186" x="1385888" y="4186238"/>
          <p14:tracePt t="259205" x="1400175" y="4186238"/>
          <p14:tracePt t="259221" x="1422400" y="4208463"/>
          <p14:tracePt t="259221" x="1428750" y="4214813"/>
          <p14:tracePt t="259237" x="1443038" y="4229100"/>
          <p14:tracePt t="259245" x="1465263" y="4243388"/>
          <p14:tracePt t="259253" x="1471613" y="4251325"/>
          <p14:tracePt t="259285" x="1485900" y="4257675"/>
          <p14:tracePt t="259325" x="1493838" y="4265613"/>
          <p14:tracePt t="259328" x="1493838" y="4271963"/>
          <p14:tracePt t="259336" x="1493838" y="4294188"/>
          <p14:tracePt t="259350" x="1500188" y="4314825"/>
          <p14:tracePt t="259367" x="1500188" y="4329113"/>
          <p14:tracePt t="259384" x="1514475" y="4351338"/>
          <p14:tracePt t="259401" x="1522413" y="4365625"/>
          <p14:tracePt t="259437" x="1522413" y="4371975"/>
          <p14:tracePt t="259445" x="1522413" y="4379913"/>
          <p14:tracePt t="259454" x="1528763" y="4394200"/>
          <p14:tracePt t="259468" x="1528763" y="4400550"/>
          <p14:tracePt t="259483" x="1528763" y="4408488"/>
          <p14:tracePt t="259483" x="1528763" y="4414838"/>
          <p14:tracePt t="259502" x="1528763" y="4429125"/>
          <p14:tracePt t="259517" x="1528763" y="4443413"/>
          <p14:tracePt t="259573" x="1528763" y="4451350"/>
          <p14:tracePt t="259621" x="1528763" y="4471988"/>
          <p14:tracePt t="259629" x="1522413" y="4486275"/>
          <p14:tracePt t="259637" x="1514475" y="4486275"/>
          <p14:tracePt t="259645" x="1479550" y="4494213"/>
          <p14:tracePt t="259653" x="1414463" y="4508500"/>
          <p14:tracePt t="259668" x="1343025" y="4508500"/>
          <p14:tracePt t="259684" x="1265238" y="4508500"/>
          <p14:tracePt t="259701" x="1165225" y="4508500"/>
          <p14:tracePt t="259717" x="1008063" y="4508500"/>
          <p14:tracePt t="259734" x="914400" y="4508500"/>
          <p14:tracePt t="259750" x="822325" y="4508500"/>
          <p14:tracePt t="259767" x="765175" y="4508500"/>
          <p14:tracePt t="259783" x="722313" y="4508500"/>
          <p14:tracePt t="259802" x="679450" y="4508500"/>
          <p14:tracePt t="259817" x="650875" y="4508500"/>
          <p14:tracePt t="259833" x="608013" y="4508500"/>
          <p14:tracePt t="259849" x="550863" y="4508500"/>
          <p14:tracePt t="259867" x="514350" y="4508500"/>
          <p14:tracePt t="259883" x="471488" y="4508500"/>
          <p14:tracePt t="259901" x="457200" y="4508500"/>
          <p14:tracePt t="259917" x="436563" y="4508500"/>
          <p14:tracePt t="259934" x="422275" y="4508500"/>
          <p14:tracePt t="259949" x="400050" y="4508500"/>
          <p14:tracePt t="259966" x="385763" y="4508500"/>
          <p14:tracePt t="259983" x="365125" y="4508500"/>
          <p14:tracePt t="260054" x="357188" y="4508500"/>
          <p14:tracePt t="260070" x="350838" y="4508500"/>
          <p14:tracePt t="260085" x="350838" y="4500563"/>
          <p14:tracePt t="260087" x="350838" y="4494213"/>
          <p14:tracePt t="260099" x="350838" y="4479925"/>
          <p14:tracePt t="260116" x="350838" y="4443413"/>
          <p14:tracePt t="260116" x="350838" y="4437063"/>
          <p14:tracePt t="260149" x="350838" y="4414838"/>
          <p14:tracePt t="260149" x="350838" y="4400550"/>
          <p14:tracePt t="260166" x="371475" y="4357688"/>
          <p14:tracePt t="260182" x="385763" y="4343400"/>
          <p14:tracePt t="260200" x="414338" y="4329113"/>
          <p14:tracePt t="260216" x="442913" y="4308475"/>
          <p14:tracePt t="260232" x="493713" y="4308475"/>
          <p14:tracePt t="260249" x="542925" y="4300538"/>
          <p14:tracePt t="260266" x="571500" y="4300538"/>
          <p14:tracePt t="260282" x="585788" y="4286250"/>
          <p14:tracePt t="260299" x="608013" y="4286250"/>
          <p14:tracePt t="260315" x="628650" y="4286250"/>
          <p14:tracePt t="260315" x="657225" y="4286250"/>
          <p14:tracePt t="260334" x="700088" y="4286250"/>
          <p14:tracePt t="260349" x="757238" y="4286250"/>
          <p14:tracePt t="260365" x="785813" y="4286250"/>
          <p14:tracePt t="260382" x="793750" y="4286250"/>
          <p14:tracePt t="260438" x="800100" y="4286250"/>
          <p14:tracePt t="260445" x="828675" y="4286250"/>
          <p14:tracePt t="260451" x="836613" y="4286250"/>
          <p14:tracePt t="260455" x="857250" y="4286250"/>
          <p14:tracePt t="260465" x="879475" y="4286250"/>
          <p14:tracePt t="260483" x="914400" y="4286250"/>
          <p14:tracePt t="260499" x="936625" y="4286250"/>
          <p14:tracePt t="260515" x="950913" y="4286250"/>
          <p14:tracePt t="260532" x="957263" y="4286250"/>
          <p14:tracePt t="260549" x="971550" y="4286250"/>
          <p14:tracePt t="260566" x="985838" y="4286250"/>
          <p14:tracePt t="260582" x="1022350" y="4286250"/>
          <p14:tracePt t="260598" x="1036638" y="4286250"/>
          <p14:tracePt t="260615" x="1050925" y="4286250"/>
          <p14:tracePt t="260661" x="1057275" y="4286250"/>
          <p14:tracePt t="260669" x="1065213" y="4286250"/>
          <p14:tracePt t="260685" x="1071563" y="4286250"/>
          <p14:tracePt t="260701" x="1093788" y="4286250"/>
          <p14:tracePt t="260725" x="1100138" y="4286250"/>
          <p14:tracePt t="260765" x="1108075" y="4286250"/>
          <p14:tracePt t="260775" x="1136650" y="4286250"/>
          <p14:tracePt t="260797" x="1143000" y="4286250"/>
          <p14:tracePt t="260805" x="1150938" y="4286250"/>
          <p14:tracePt t="260821" x="1165225" y="4286250"/>
          <p14:tracePt t="260861" x="1171575" y="4286250"/>
          <p14:tracePt t="260901" x="1179513" y="4286250"/>
          <p14:tracePt t="260910" x="1208088" y="4286250"/>
          <p14:tracePt t="260917" x="1214438" y="4286250"/>
          <p14:tracePt t="260925" x="1222375" y="4286250"/>
          <p14:tracePt t="261029" x="1228725" y="4286250"/>
          <p14:tracePt t="261069" x="1243013" y="4286250"/>
          <p14:tracePt t="261101" x="1250950" y="4286250"/>
          <p14:tracePt t="261109" x="1257300" y="4294188"/>
          <p14:tracePt t="261125" x="1265238" y="4314825"/>
          <p14:tracePt t="261133" x="1265238" y="4322763"/>
          <p14:tracePt t="261141" x="1265238" y="4329113"/>
          <p14:tracePt t="261148" x="1265238" y="4337050"/>
          <p14:tracePt t="261165" x="1265238" y="4357688"/>
          <p14:tracePt t="261182" x="1265238" y="4365625"/>
          <p14:tracePt t="261198" x="1265238" y="4371975"/>
          <p14:tracePt t="261214" x="1265238" y="4386263"/>
          <p14:tracePt t="261261" x="1265238" y="4394200"/>
          <p14:tracePt t="261413" x="1265238" y="4400550"/>
          <p14:tracePt t="261526" x="1271588" y="4408488"/>
          <p14:tracePt t="261533" x="1285875" y="4408488"/>
          <p14:tracePt t="261539" x="1293813" y="4408488"/>
          <p14:tracePt t="261547" x="1322388" y="4408488"/>
          <p14:tracePt t="261564" x="1343025" y="4414838"/>
          <p14:tracePt t="261564" x="1365250" y="4437063"/>
          <p14:tracePt t="261582" x="1408113" y="4437063"/>
          <p14:tracePt t="261598" x="1479550" y="4443413"/>
          <p14:tracePt t="261614" x="1508125" y="4443413"/>
          <p14:tracePt t="261630" x="1550988" y="4443413"/>
          <p14:tracePt t="261648" x="1585913" y="4443413"/>
          <p14:tracePt t="261664" x="1614488" y="4443413"/>
          <p14:tracePt t="261681" x="1643063" y="4443413"/>
          <p14:tracePt t="261697" x="1665288" y="4451350"/>
          <p14:tracePt t="261714" x="1693863" y="4451350"/>
          <p14:tracePt t="261730" x="1708150" y="4451350"/>
          <p14:tracePt t="261747" x="1736725" y="4451350"/>
          <p14:tracePt t="261763" x="1779588" y="4451350"/>
          <p14:tracePt t="261781" x="1800225" y="4451350"/>
          <p14:tracePt t="261781" x="1828800" y="4457700"/>
          <p14:tracePt t="261798" x="1865313" y="4457700"/>
          <p14:tracePt t="261815" x="1908175" y="4457700"/>
          <p14:tracePt t="261831" x="1928813" y="4457700"/>
          <p14:tracePt t="261847" x="1965325" y="4457700"/>
          <p14:tracePt t="261863" x="1985963" y="4457700"/>
          <p14:tracePt t="261910" x="1993900" y="4457700"/>
          <p14:tracePt t="261926" x="2000250" y="4457700"/>
          <p14:tracePt t="261941" x="2008188" y="4457700"/>
          <p14:tracePt t="261949" x="2022475" y="4457700"/>
          <p14:tracePt t="261957" x="2036763" y="4457700"/>
          <p14:tracePt t="261965" x="2065338" y="4457700"/>
          <p14:tracePt t="261980" x="2079625" y="4457700"/>
          <p14:tracePt t="262021" x="2085975" y="4457700"/>
          <p14:tracePt t="262038" x="2100263" y="4457700"/>
          <p14:tracePt t="262054" x="2108200" y="4457700"/>
          <p14:tracePt t="262064" x="2122488" y="4457700"/>
          <p14:tracePt t="262068" x="2151063" y="4457700"/>
          <p14:tracePt t="262080" x="2165350" y="4457700"/>
          <p14:tracePt t="262097" x="2179638" y="4457700"/>
          <p14:tracePt t="262113" x="2200275" y="4451350"/>
          <p14:tracePt t="262130" x="2222500" y="4443413"/>
          <p14:tracePt t="262147" x="2265363" y="4437063"/>
          <p14:tracePt t="262163" x="2308225" y="4429125"/>
          <p14:tracePt t="262181" x="2343150" y="4429125"/>
          <p14:tracePt t="262197" x="2379663" y="4429125"/>
          <p14:tracePt t="262214" x="2393950" y="4429125"/>
          <p14:tracePt t="262230" x="2422525" y="4429125"/>
          <p14:tracePt t="262246" x="2465388" y="4429125"/>
          <p14:tracePt t="262263" x="2486025" y="4422775"/>
          <p14:tracePt t="262280" x="2522538" y="4400550"/>
          <p14:tracePt t="262296" x="2528888" y="4400550"/>
          <p14:tracePt t="262314" x="2557463" y="4400550"/>
          <p14:tracePt t="262330" x="2593975" y="4394200"/>
          <p14:tracePt t="262347" x="2608263" y="4394200"/>
          <p14:tracePt t="262363" x="2651125" y="4394200"/>
          <p14:tracePt t="262380" x="2708275" y="4379913"/>
          <p14:tracePt t="262396" x="2794000" y="4379913"/>
          <p14:tracePt t="262414" x="2836863" y="4371975"/>
          <p14:tracePt t="262429" x="2894013" y="4357688"/>
          <p14:tracePt t="262446" x="2908300" y="4357688"/>
          <p14:tracePt t="262463" x="2936875" y="4357688"/>
          <p14:tracePt t="262480" x="2965450" y="4357688"/>
          <p14:tracePt t="262496" x="3008313" y="4357688"/>
          <p14:tracePt t="262512" x="3028950" y="4357688"/>
          <p14:tracePt t="262529" x="3051175" y="4351338"/>
          <p14:tracePt t="262546" x="3065463" y="4351338"/>
          <p14:tracePt t="262590" x="3071813" y="4351338"/>
          <p14:tracePt t="262596" x="3108325" y="4351338"/>
          <p14:tracePt t="262601" x="3151188" y="4351338"/>
          <p14:tracePt t="262612" x="3222625" y="4351338"/>
          <p14:tracePt t="262631" x="3236913" y="4351338"/>
          <p14:tracePt t="262646" x="3243263" y="4351338"/>
          <p14:tracePt t="262685" x="3251200" y="4351338"/>
          <p14:tracePt t="262693" x="3257550" y="4351338"/>
          <p14:tracePt t="262695" x="3286125" y="4351338"/>
          <p14:tracePt t="262713" x="3314700" y="4351338"/>
          <p14:tracePt t="262730" x="3328988" y="4343400"/>
          <p14:tracePt t="262746" x="3357563" y="4343400"/>
          <p14:tracePt t="262762" x="3371850" y="4343400"/>
          <p14:tracePt t="262779" x="3400425" y="4343400"/>
          <p14:tracePt t="262796" x="3408363" y="4343400"/>
          <p14:tracePt t="262837" x="3414713" y="4337050"/>
          <p14:tracePt t="262870" x="3429000" y="4337050"/>
          <p14:tracePt t="262877" x="3436938" y="4337050"/>
          <p14:tracePt t="262885" x="3457575" y="4314825"/>
          <p14:tracePt t="263629" x="3451225" y="4314825"/>
          <p14:tracePt t="263637" x="3443288" y="4314825"/>
          <p14:tracePt t="263651" x="3436938" y="4314825"/>
          <p14:tracePt t="263670" x="3429000" y="4314825"/>
          <p14:tracePt t="263677" x="3414713" y="4314825"/>
          <p14:tracePt t="263685" x="3394075" y="4314825"/>
          <p14:tracePt t="263725" x="3394075" y="4308475"/>
          <p14:tracePt t="263734" x="3386138" y="4300538"/>
          <p14:tracePt t="263741" x="3386138" y="4294188"/>
          <p14:tracePt t="263749" x="3386138" y="4279900"/>
          <p14:tracePt t="263760" x="3386138" y="4271963"/>
          <p14:tracePt t="263777" x="3386138" y="4251325"/>
          <p14:tracePt t="263795" x="3386138" y="4243388"/>
          <p14:tracePt t="263811" x="3379788" y="4229100"/>
          <p14:tracePt t="263828" x="3379788" y="4208463"/>
          <p14:tracePt t="264203" x="3371850" y="4200525"/>
          <p14:tracePt t="264221" x="3357563" y="4200525"/>
          <p14:tracePt t="264229" x="3328988" y="4200525"/>
          <p14:tracePt t="264237" x="3308350" y="4200525"/>
          <p14:tracePt t="264245" x="3271838" y="4200525"/>
          <p14:tracePt t="264260" x="3228975" y="4208463"/>
          <p14:tracePt t="264276" x="3200400" y="4214813"/>
          <p14:tracePt t="264294" x="3179763" y="4214813"/>
          <p14:tracePt t="264309" x="3143250" y="4229100"/>
          <p14:tracePt t="264326" x="3136900" y="4237038"/>
          <p14:tracePt t="264343" x="3100388" y="4243388"/>
          <p14:tracePt t="264360" x="3079750" y="4257675"/>
          <p14:tracePt t="264376" x="3057525" y="4265613"/>
          <p14:tracePt t="264393" x="3036888" y="4265613"/>
          <p14:tracePt t="264410" x="3000375" y="4279900"/>
          <p14:tracePt t="264426" x="2986088" y="4279900"/>
          <p14:tracePt t="264443" x="2951163" y="4279900"/>
          <p14:tracePt t="264460" x="2922588" y="4286250"/>
          <p14:tracePt t="264476" x="2865438" y="4300538"/>
          <p14:tracePt t="264494" x="2822575" y="4300538"/>
          <p14:tracePt t="264511" x="2786063" y="4300538"/>
          <p14:tracePt t="264527" x="2771775" y="4300538"/>
          <p14:tracePt t="264543" x="2743200" y="4300538"/>
          <p14:tracePt t="264560" x="2728913" y="4300538"/>
          <p14:tracePt t="264577" x="2708275" y="4300538"/>
          <p14:tracePt t="264593" x="2671763" y="4300538"/>
          <p14:tracePt t="264610" x="2651125" y="4300538"/>
          <p14:tracePt t="264626" x="2608263" y="4300538"/>
          <p14:tracePt t="264643" x="2579688" y="4300538"/>
          <p14:tracePt t="264659" x="2565400" y="4300538"/>
          <p14:tracePt t="264676" x="2551113" y="4300538"/>
          <p14:tracePt t="264693" x="2528888" y="4300538"/>
          <p14:tracePt t="264710" x="2508250" y="4286250"/>
          <p14:tracePt t="264726" x="2500313" y="4286250"/>
          <p14:tracePt t="264743" x="2486025" y="4279900"/>
          <p14:tracePt t="264781" x="2479675" y="4279900"/>
          <p14:tracePt t="264789" x="2457450" y="4271963"/>
          <p14:tracePt t="264792" x="2436813" y="4265613"/>
          <p14:tracePt t="264810" x="2408238" y="4257675"/>
          <p14:tracePt t="264826" x="2393950" y="4251325"/>
          <p14:tracePt t="264842" x="2386013" y="4243388"/>
          <p14:tracePt t="264859" x="2357438" y="4243388"/>
          <p14:tracePt t="264876" x="2343150" y="4237038"/>
          <p14:tracePt t="264892" x="2300288" y="4214813"/>
          <p14:tracePt t="264911" x="2293938" y="4200525"/>
          <p14:tracePt t="264925" x="2279650" y="4194175"/>
          <p14:tracePt t="264943" x="2265363" y="4186238"/>
          <p14:tracePt t="264959" x="2257425" y="4186238"/>
          <p14:tracePt t="264975" x="2228850" y="4179888"/>
          <p14:tracePt t="264992" x="2222500" y="4171950"/>
          <p14:tracePt t="265009" x="2214563" y="4157663"/>
          <p14:tracePt t="265025" x="2208213" y="4137025"/>
          <p14:tracePt t="265044" x="2200275" y="4129088"/>
          <p14:tracePt t="265093" x="2193925" y="4122738"/>
          <p14:tracePt t="265141" x="2185988" y="4114800"/>
          <p14:tracePt t="265261" x="2179638" y="4114800"/>
          <p14:tracePt t="265269" x="2171700" y="4122738"/>
          <p14:tracePt t="265277" x="2171700" y="4129088"/>
          <p14:tracePt t="265285" x="2165350" y="4143375"/>
          <p14:tracePt t="265293" x="2151063" y="4157663"/>
          <p14:tracePt t="265293" x="2143125" y="4179888"/>
          <p14:tracePt t="265326" x="2136775" y="4186238"/>
          <p14:tracePt t="265326" x="2136775" y="4200525"/>
          <p14:tracePt t="265342" x="2128838" y="4214813"/>
          <p14:tracePt t="265389" x="2122488" y="4222750"/>
          <p14:tracePt t="265405" x="2114550" y="4251325"/>
          <p14:tracePt t="265437" x="2114550" y="4265613"/>
          <p14:tracePt t="265445" x="2114550" y="4294188"/>
          <p14:tracePt t="265461" x="2114550" y="4300538"/>
          <p14:tracePt t="265493" x="2114550" y="4308475"/>
          <p14:tracePt t="265502" x="2114550" y="4322763"/>
          <p14:tracePt t="265509" x="2114550" y="4329113"/>
          <p14:tracePt t="265517" x="2114550" y="4337050"/>
          <p14:tracePt t="265525" x="2114550" y="4357688"/>
          <p14:tracePt t="265542" x="2114550" y="4365625"/>
          <p14:tracePt t="265805" x="2108200" y="4365625"/>
          <p14:tracePt t="265815" x="2108200" y="4357688"/>
          <p14:tracePt t="265821" x="2108200" y="4343400"/>
          <p14:tracePt t="265830" x="2108200" y="4322763"/>
          <p14:tracePt t="265841" x="2108200" y="4286250"/>
          <p14:tracePt t="265857" x="2108200" y="4251325"/>
          <p14:tracePt t="265875" x="2114550" y="4229100"/>
          <p14:tracePt t="265891" x="2114550" y="4222750"/>
          <p14:tracePt t="265925" x="2114550" y="4214813"/>
          <p14:tracePt t="265926" x="2114550" y="4208463"/>
          <p14:tracePt t="265942" x="2122488" y="4200525"/>
          <p14:tracePt t="265958" x="2122488" y="4179888"/>
          <p14:tracePt t="265974" x="2122488" y="4165600"/>
          <p14:tracePt t="265991" x="2128838" y="4129088"/>
          <p14:tracePt t="266008" x="2128838" y="4108450"/>
          <p14:tracePt t="266024" x="2128838" y="4100513"/>
          <p14:tracePt t="266040" x="2128838" y="4094163"/>
          <p14:tracePt t="266309" x="2136775" y="4086225"/>
          <p14:tracePt t="266318" x="2143125" y="4086225"/>
          <p14:tracePt t="266333" x="2157413" y="4094163"/>
          <p14:tracePt t="266349" x="2157413" y="4100513"/>
          <p14:tracePt t="266361" x="2165350" y="4114800"/>
          <p14:tracePt t="266362" x="2185988" y="4151313"/>
          <p14:tracePt t="266373" x="2200275" y="4165600"/>
          <p14:tracePt t="266390" x="2200275" y="4171950"/>
          <p14:tracePt t="266407" x="2208213" y="4179888"/>
          <p14:tracePt t="266424" x="2214563" y="4186238"/>
          <p14:tracePt t="266440" x="2222500" y="4222750"/>
          <p14:tracePt t="266457" x="2228850" y="4229100"/>
          <p14:tracePt t="266474" x="2236788" y="4251325"/>
          <p14:tracePt t="266549" x="2243138" y="4265613"/>
          <p14:tracePt t="266645" x="2243138" y="4286250"/>
          <p14:tracePt t="266662" x="2251075" y="4294188"/>
          <p14:tracePt t="266701" x="2251075" y="4300538"/>
          <p14:tracePt t="266709" x="2257425" y="4314825"/>
          <p14:tracePt t="266725" x="2265363" y="4329113"/>
          <p14:tracePt t="266757" x="2265363" y="4337050"/>
          <p14:tracePt t="266997" x="2265363" y="4343400"/>
          <p14:tracePt t="267006" x="2236788" y="4343400"/>
          <p14:tracePt t="267017" x="2222500" y="4357688"/>
          <p14:tracePt t="267022" x="2193925" y="4357688"/>
          <p14:tracePt t="267039" x="2179638" y="4357688"/>
          <p14:tracePt t="267057" x="2165350" y="4371975"/>
          <p14:tracePt t="267073" x="2151063" y="4379913"/>
          <p14:tracePt t="267110" x="2128838" y="4386263"/>
          <p14:tracePt t="267116" x="2122488" y="4386263"/>
          <p14:tracePt t="267157" x="2114550" y="4386263"/>
          <p14:tracePt t="267165" x="2100263" y="4394200"/>
          <p14:tracePt t="267174" x="2085975" y="4394200"/>
          <p14:tracePt t="267189" x="2079625" y="4394200"/>
          <p14:tracePt t="267206" x="2065338" y="4394200"/>
          <p14:tracePt t="267223" x="2051050" y="4394200"/>
          <p14:tracePt t="267239" x="2043113" y="4394200"/>
          <p14:tracePt t="267256" x="2036763" y="4394200"/>
          <p14:tracePt t="267273" x="2028825" y="4394200"/>
          <p14:tracePt t="267289" x="2014538" y="4394200"/>
          <p14:tracePt t="267334" x="2008188" y="4394200"/>
          <p14:tracePt t="267725" x="2008188" y="4400550"/>
          <p14:tracePt t="267741" x="2008188" y="4408488"/>
          <p14:tracePt t="267805" x="2014538" y="4414838"/>
          <p14:tracePt t="267822" x="2028825" y="4422775"/>
          <p14:tracePt t="267830" x="2036763" y="4422775"/>
          <p14:tracePt t="267837" x="2043113" y="4422775"/>
          <p14:tracePt t="267842" x="2065338" y="4422775"/>
          <p14:tracePt t="267855" x="2079625" y="4422775"/>
          <p14:tracePt t="267872" x="2108200" y="4422775"/>
          <p14:tracePt t="267888" x="2128838" y="4422775"/>
          <p14:tracePt t="267904" x="2171700" y="4437063"/>
          <p14:tracePt t="267921" x="2236788" y="4437063"/>
          <p14:tracePt t="267938" x="2308225" y="4457700"/>
          <p14:tracePt t="267955" x="2351088" y="4465638"/>
          <p14:tracePt t="267971" x="2379663" y="4465638"/>
          <p14:tracePt t="267989" x="2393950" y="4465638"/>
          <p14:tracePt t="268005" x="2414588" y="4465638"/>
          <p14:tracePt t="268021" x="2422525" y="4465638"/>
          <p14:tracePt t="268038" x="2428875" y="4465638"/>
          <p14:tracePt t="268102" x="2436813" y="4465638"/>
          <p14:tracePt t="268149" x="2457450" y="4465638"/>
          <p14:tracePt t="268645" x="2436813" y="4465638"/>
          <p14:tracePt t="268653" x="2428875" y="4457700"/>
          <p14:tracePt t="268661" x="2400300" y="4437063"/>
          <p14:tracePt t="268671" x="2351088" y="4422775"/>
          <p14:tracePt t="268687" x="2314575" y="4408488"/>
          <p14:tracePt t="268704" x="2286000" y="4408488"/>
          <p14:tracePt t="268720" x="2265363" y="4408488"/>
          <p14:tracePt t="268737" x="2257425" y="4408488"/>
          <p14:tracePt t="268754" x="2243138" y="4408488"/>
          <p14:tracePt t="268771" x="2222500" y="4408488"/>
          <p14:tracePt t="268787" x="2193925" y="4408488"/>
          <p14:tracePt t="268804" x="2151063" y="4408488"/>
          <p14:tracePt t="268820" x="2100263" y="4408488"/>
          <p14:tracePt t="268820" x="2093913" y="4408488"/>
          <p14:tracePt t="268838" x="2079625" y="4408488"/>
          <p14:tracePt t="268853" x="2057400" y="4408488"/>
          <p14:tracePt t="268871" x="2043113" y="4408488"/>
          <p14:tracePt t="268886" x="2022475" y="4408488"/>
          <p14:tracePt t="268904" x="2008188" y="4408488"/>
          <p14:tracePt t="268921" x="1979613" y="4408488"/>
          <p14:tracePt t="268937" x="1971675" y="4408488"/>
          <p14:tracePt t="268953" x="1965325" y="4408488"/>
          <p14:tracePt t="268971" x="1943100" y="4408488"/>
          <p14:tracePt t="268987" x="1928813" y="4408488"/>
          <p14:tracePt t="269004" x="1908175" y="4408488"/>
          <p14:tracePt t="269020" x="1893888" y="4408488"/>
          <p14:tracePt t="269037" x="1857375" y="4408488"/>
          <p14:tracePt t="270278" x="1865313" y="4408488"/>
          <p14:tracePt t="270284" x="1871663" y="4408488"/>
          <p14:tracePt t="270302" x="1900238" y="4400550"/>
          <p14:tracePt t="270302" x="1943100" y="4400550"/>
          <p14:tracePt t="270318" x="1985963" y="4394200"/>
          <p14:tracePt t="270334" x="2028825" y="4394200"/>
          <p14:tracePt t="270352" x="2051050" y="4386263"/>
          <p14:tracePt t="270368" x="2065338" y="4379913"/>
          <p14:tracePt t="270385" x="2079625" y="4379913"/>
          <p14:tracePt t="270401" x="2122488" y="4379913"/>
          <p14:tracePt t="270418" x="2193925" y="4357688"/>
          <p14:tracePt t="270435" x="2243138" y="4351338"/>
          <p14:tracePt t="270451" x="2265363" y="4351338"/>
          <p14:tracePt t="270467" x="2293938" y="4329113"/>
          <p14:tracePt t="270467" x="2300288" y="4329113"/>
          <p14:tracePt t="270485" x="2336800" y="4329113"/>
          <p14:tracePt t="270501" x="2357438" y="4329113"/>
          <p14:tracePt t="270518" x="2379663" y="4329113"/>
          <p14:tracePt t="270534" x="2443163" y="4329113"/>
          <p14:tracePt t="270551" x="2508250" y="4322763"/>
          <p14:tracePt t="270567" x="2600325" y="4322763"/>
          <p14:tracePt t="270585" x="2665413" y="4322763"/>
          <p14:tracePt t="270601" x="2743200" y="4322763"/>
          <p14:tracePt t="270618" x="2800350" y="4322763"/>
          <p14:tracePt t="270634" x="2843213" y="4314825"/>
          <p14:tracePt t="270651" x="2857500" y="4314825"/>
          <p14:tracePt t="270668" x="2871788" y="4314825"/>
          <p14:tracePt t="270685" x="2879725" y="4314825"/>
          <p14:tracePt t="270701" x="2908300" y="4314825"/>
          <p14:tracePt t="270718" x="2922588" y="4314825"/>
          <p14:tracePt t="270735" x="2943225" y="4314825"/>
          <p14:tracePt t="270751" x="2986088" y="4314825"/>
          <p14:tracePt t="270767" x="3022600" y="4314825"/>
          <p14:tracePt t="270784" x="3043238" y="4314825"/>
          <p14:tracePt t="270801" x="3079750" y="4314825"/>
          <p14:tracePt t="270818" x="3108325" y="4314825"/>
          <p14:tracePt t="270834" x="3151188" y="4314825"/>
          <p14:tracePt t="270851" x="3194050" y="4314825"/>
          <p14:tracePt t="270867" x="3214688" y="4314825"/>
          <p14:tracePt t="270884" x="3243263" y="4314825"/>
          <p14:tracePt t="270900" x="3286125" y="4314825"/>
          <p14:tracePt t="270918" x="3308350" y="4314825"/>
          <p14:tracePt t="270934" x="3336925" y="4322763"/>
          <p14:tracePt t="270951" x="3365500" y="4322763"/>
          <p14:tracePt t="270967" x="3386138" y="4329113"/>
          <p14:tracePt t="270984" x="3400425" y="4329113"/>
          <p14:tracePt t="271000" x="3414713" y="4337050"/>
          <p14:tracePt t="271045" x="3422650" y="4337050"/>
          <p14:tracePt t="271053" x="3429000" y="4337050"/>
          <p14:tracePt t="271069" x="3436938" y="4337050"/>
          <p14:tracePt t="271181" x="3443288" y="4351338"/>
          <p14:tracePt t="271821" x="3457575" y="4351338"/>
          <p14:tracePt t="271862" x="3465513" y="4351338"/>
          <p14:tracePt t="271862" x="3486150" y="4351338"/>
          <p14:tracePt t="272037" x="3500438" y="4351338"/>
          <p14:tracePt t="272045" x="3529013" y="4365625"/>
          <p14:tracePt t="272077" x="3557588" y="4379913"/>
          <p14:tracePt t="272093" x="3565525" y="4379913"/>
          <p14:tracePt t="272149" x="3579813" y="4386263"/>
          <p14:tracePt t="272157" x="3600450" y="4394200"/>
          <p14:tracePt t="272165" x="3608388" y="4394200"/>
          <p14:tracePt t="272172" x="3629025" y="4408488"/>
          <p14:tracePt t="272182" x="3643313" y="4408488"/>
          <p14:tracePt t="272261" x="3651250" y="4414838"/>
          <p14:tracePt t="272269" x="3665538" y="4414838"/>
          <p14:tracePt t="272277" x="3671888" y="4422775"/>
          <p14:tracePt t="272286" x="3686175" y="4429125"/>
          <p14:tracePt t="272300" x="3714750" y="4429125"/>
          <p14:tracePt t="272316" x="3729038" y="4437063"/>
          <p14:tracePt t="272390" x="3751263" y="4451350"/>
          <p14:tracePt t="272405" x="3757613" y="4451350"/>
          <p14:tracePt t="272413" x="3765550" y="4451350"/>
          <p14:tracePt t="272418" x="3800475" y="4451350"/>
          <p14:tracePt t="272432" x="3851275" y="4457700"/>
          <p14:tracePt t="272448" x="3894138" y="4457700"/>
          <p14:tracePt t="272466" x="3914775" y="4457700"/>
          <p14:tracePt t="272481" x="3929063" y="4457700"/>
          <p14:tracePt t="272498" x="3951288" y="4457700"/>
          <p14:tracePt t="272515" x="3979863" y="4457700"/>
          <p14:tracePt t="272532" x="4043363" y="4443413"/>
          <p14:tracePt t="272548" x="4100513" y="4437063"/>
          <p14:tracePt t="272548" x="4114800" y="4437063"/>
          <p14:tracePt t="272566" x="4186238" y="4394200"/>
          <p14:tracePt t="272582" x="4243388" y="4386263"/>
          <p14:tracePt t="272599" x="4286250" y="4386263"/>
          <p14:tracePt t="272614" x="4329113" y="4379913"/>
          <p14:tracePt t="272632" x="4337050" y="4379913"/>
          <p14:tracePt t="272648" x="4379913" y="4365625"/>
          <p14:tracePt t="272665" x="4386263" y="4357688"/>
          <p14:tracePt t="272682" x="4414838" y="4343400"/>
          <p14:tracePt t="272698" x="4443413" y="4337050"/>
          <p14:tracePt t="272714" x="4451350" y="4337050"/>
          <p14:tracePt t="272732" x="4486275" y="4337050"/>
          <p14:tracePt t="272748" x="4529138" y="4314825"/>
          <p14:tracePt t="272748" x="4543425" y="4314825"/>
          <p14:tracePt t="272765" x="4629150" y="4308475"/>
          <p14:tracePt t="272782" x="4700588" y="4300538"/>
          <p14:tracePt t="272799" x="4794250" y="4300538"/>
          <p14:tracePt t="272815" x="4872038" y="4300538"/>
          <p14:tracePt t="272832" x="4937125" y="4286250"/>
          <p14:tracePt t="272847" x="5000625" y="4271963"/>
          <p14:tracePt t="272865" x="5086350" y="4271963"/>
          <p14:tracePt t="272881" x="5194300" y="4271963"/>
          <p14:tracePt t="272899" x="5300663" y="4271963"/>
          <p14:tracePt t="272915" x="5380038" y="4271963"/>
          <p14:tracePt t="272932" x="5437188" y="4271963"/>
          <p14:tracePt t="272947" x="5443538" y="4271963"/>
          <p14:tracePt t="272964" x="5486400" y="4257675"/>
          <p14:tracePt t="272982" x="5529263" y="4251325"/>
          <p14:tracePt t="272998" x="5594350" y="4251325"/>
          <p14:tracePt t="273014" x="5651500" y="4243388"/>
          <p14:tracePt t="273031" x="5708650" y="4222750"/>
          <p14:tracePt t="273048" x="5722938" y="4222750"/>
          <p14:tracePt t="273065" x="5751513" y="4222750"/>
          <p14:tracePt t="273080" x="5780088" y="4222750"/>
          <p14:tracePt t="273098" x="5794375" y="4222750"/>
          <p14:tracePt t="273114" x="5822950" y="4222750"/>
          <p14:tracePt t="273131" x="5829300" y="4222750"/>
          <p14:tracePt t="273166" x="5837238" y="4222750"/>
          <p14:tracePt t="273180" x="5857875" y="4222750"/>
          <p14:tracePt t="273182" x="5900738" y="4251325"/>
          <p14:tracePt t="273198" x="5929313" y="4279900"/>
          <p14:tracePt t="273214" x="5929313" y="4286250"/>
          <p14:tracePt t="273261" x="5929313" y="4294188"/>
          <p14:tracePt t="273269" x="5929313" y="4308475"/>
          <p14:tracePt t="273277" x="5929313" y="4337050"/>
          <p14:tracePt t="273285" x="5929313" y="4371975"/>
          <p14:tracePt t="273298" x="5922963" y="4400550"/>
          <p14:tracePt t="273313" x="5894388" y="4429125"/>
          <p14:tracePt t="273331" x="5851525" y="4437063"/>
          <p14:tracePt t="273347" x="5800725" y="4465638"/>
          <p14:tracePt t="273364" x="5737225" y="4486275"/>
          <p14:tracePt t="273380" x="5665788" y="4514850"/>
          <p14:tracePt t="273398" x="5594350" y="4537075"/>
          <p14:tracePt t="273413" x="5551488" y="4537075"/>
          <p14:tracePt t="273430" x="5472113" y="4551363"/>
          <p14:tracePt t="273446" x="5386388" y="4586288"/>
          <p14:tracePt t="273464" x="5286375" y="4614863"/>
          <p14:tracePt t="273480" x="5208588" y="4622800"/>
          <p14:tracePt t="273496" x="5129213" y="4637088"/>
          <p14:tracePt t="273514" x="5065713" y="4637088"/>
          <p14:tracePt t="273531" x="4972050" y="4665663"/>
          <p14:tracePt t="273546" x="4879975" y="4679950"/>
          <p14:tracePt t="273564" x="4786313" y="4686300"/>
          <p14:tracePt t="273580" x="4729163" y="4686300"/>
          <p14:tracePt t="273580" x="4714875" y="4686300"/>
          <p14:tracePt t="273597" x="4651375" y="4686300"/>
          <p14:tracePt t="273613" x="4622800" y="4686300"/>
          <p14:tracePt t="273630" x="4565650" y="4686300"/>
          <p14:tracePt t="273647" x="4486275" y="4686300"/>
          <p14:tracePt t="273664" x="4371975" y="4672013"/>
          <p14:tracePt t="273680" x="4329113" y="4672013"/>
          <p14:tracePt t="273696" x="4308475" y="4665663"/>
          <p14:tracePt t="273713" x="4271963" y="4651375"/>
          <p14:tracePt t="273729" x="4257675" y="4643438"/>
          <p14:tracePt t="273746" x="4237038" y="4643438"/>
          <p14:tracePt t="273764" x="4214813" y="4629150"/>
          <p14:tracePt t="273779" x="4179888" y="4614863"/>
          <p14:tracePt t="273779" x="4171950" y="4614863"/>
          <p14:tracePt t="273798" x="4143375" y="4600575"/>
          <p14:tracePt t="273814" x="4137025" y="4579938"/>
          <p14:tracePt t="273829" x="4129088" y="4543425"/>
          <p14:tracePt t="273846" x="4129088" y="4514850"/>
          <p14:tracePt t="273863" x="4129088" y="4508500"/>
          <p14:tracePt t="273879" x="4129088" y="4500563"/>
          <p14:tracePt t="273896" x="4129088" y="4494213"/>
          <p14:tracePt t="273913" x="4129088" y="4479925"/>
          <p14:tracePt t="273929" x="4129088" y="4471988"/>
          <p14:tracePt t="273946" x="4129088" y="4457700"/>
          <p14:tracePt t="273963" x="4129088" y="4437063"/>
          <p14:tracePt t="273979" x="4129088" y="4400550"/>
          <p14:tracePt t="273996" x="4129088" y="4379913"/>
          <p14:tracePt t="274012" x="4129088" y="4343400"/>
          <p14:tracePt t="274030" x="4129088" y="4322763"/>
          <p14:tracePt t="274046" x="4129088" y="4308475"/>
          <p14:tracePt t="274093" x="4129088" y="4300538"/>
          <p14:tracePt t="274101" x="4143375" y="4265613"/>
          <p14:tracePt t="274113" x="4143375" y="4257675"/>
          <p14:tracePt t="274134" x="4143375" y="4243388"/>
          <p14:tracePt t="274146" x="4151313" y="4237038"/>
          <p14:tracePt t="274181" x="4151313" y="4229100"/>
          <p14:tracePt t="274189" x="4157663" y="4222750"/>
          <p14:tracePt t="274197" x="4165600" y="4214813"/>
          <p14:tracePt t="274205" x="4165600" y="4208463"/>
          <p14:tracePt t="274213" x="4194175" y="4179888"/>
          <p14:tracePt t="274230" x="4229100" y="4143375"/>
          <p14:tracePt t="274246" x="4265613" y="4108450"/>
          <p14:tracePt t="274262" x="4271963" y="4100513"/>
          <p14:tracePt t="274279" x="4279900" y="4094163"/>
          <p14:tracePt t="274296" x="4300538" y="4071938"/>
          <p14:tracePt t="274341" x="4314825" y="4065588"/>
          <p14:tracePt t="274349" x="4343400" y="4043363"/>
          <p14:tracePt t="274363" x="4351338" y="4043363"/>
          <p14:tracePt t="274365" x="4408488" y="4043363"/>
          <p14:tracePt t="274379" x="4457700" y="4043363"/>
          <p14:tracePt t="274395" x="4565650" y="4043363"/>
          <p14:tracePt t="274412" x="4722813" y="4043363"/>
          <p14:tracePt t="274428" x="4879975" y="4043363"/>
          <p14:tracePt t="274446" x="4937125" y="4043363"/>
          <p14:tracePt t="274462" x="4994275" y="4043363"/>
          <p14:tracePt t="274479" x="5037138" y="4043363"/>
          <p14:tracePt t="274495" x="5080000" y="4043363"/>
          <p14:tracePt t="274513" x="5165725" y="4043363"/>
          <p14:tracePt t="274529" x="5257800" y="4043363"/>
          <p14:tracePt t="274546" x="5314950" y="4043363"/>
          <p14:tracePt t="274562" x="5365750" y="4043363"/>
          <p14:tracePt t="274579" x="5437188" y="4043363"/>
          <p14:tracePt t="274595" x="5486400" y="4043363"/>
          <p14:tracePt t="274612" x="5557838" y="4043363"/>
          <p14:tracePt t="274629" x="5629275" y="4043363"/>
          <p14:tracePt t="274646" x="5637213" y="4043363"/>
          <p14:tracePt t="274685" x="5643563" y="4043363"/>
          <p14:tracePt t="274693" x="5657850" y="4043363"/>
          <p14:tracePt t="274701" x="5680075" y="4043363"/>
          <p14:tracePt t="274713" x="5700713" y="4043363"/>
          <p14:tracePt t="274728" x="5737225" y="4043363"/>
          <p14:tracePt t="274746" x="5757863" y="4043363"/>
          <p14:tracePt t="274761" x="5780088" y="4043363"/>
          <p14:tracePt t="274779" x="5786438" y="4043363"/>
          <p14:tracePt t="274821" x="5800725" y="4043363"/>
          <p14:tracePt t="274829" x="5822950" y="4043363"/>
          <p14:tracePt t="274845" x="5829300" y="4043363"/>
          <p14:tracePt t="274861" x="5843588" y="4065588"/>
          <p14:tracePt t="274862" x="5843588" y="4071938"/>
          <p14:tracePt t="274879" x="5865813" y="4114800"/>
          <p14:tracePt t="274894" x="5865813" y="4157663"/>
          <p14:tracePt t="274912" x="5865813" y="4214813"/>
          <p14:tracePt t="274928" x="5865813" y="4279900"/>
          <p14:tracePt t="274945" x="5865813" y="4322763"/>
          <p14:tracePt t="274961" x="5865813" y="4337050"/>
          <p14:tracePt t="274979" x="5865813" y="4343400"/>
          <p14:tracePt t="274995" x="5865813" y="4379913"/>
          <p14:tracePt t="275012" x="5865813" y="4414838"/>
          <p14:tracePt t="275027" x="5865813" y="4429125"/>
          <p14:tracePt t="275045" x="5865813" y="4443413"/>
          <p14:tracePt t="275093" x="5865813" y="4451350"/>
          <p14:tracePt t="275101" x="5865813" y="4457700"/>
          <p14:tracePt t="275104" x="5865813" y="4465638"/>
          <p14:tracePt t="275111" x="5843588" y="4486275"/>
          <p14:tracePt t="275127" x="5815013" y="4514850"/>
          <p14:tracePt t="275145" x="5743575" y="4537075"/>
          <p14:tracePt t="275161" x="5665788" y="4537075"/>
          <p14:tracePt t="275179" x="5557838" y="4537075"/>
          <p14:tracePt t="275195" x="5422900" y="4537075"/>
          <p14:tracePt t="275212" x="5294313" y="4537075"/>
          <p14:tracePt t="275227" x="5208588" y="4537075"/>
          <p14:tracePt t="275227" x="5165725" y="4537075"/>
          <p14:tracePt t="275246" x="5100638" y="4537075"/>
          <p14:tracePt t="275261" x="5043488" y="4543425"/>
          <p14:tracePt t="275278" x="4965700" y="4551363"/>
          <p14:tracePt t="275294" x="4857750" y="4572000"/>
          <p14:tracePt t="275311" x="4729163" y="4600575"/>
          <p14:tracePt t="275327" x="4608513" y="4608513"/>
          <p14:tracePt t="275344" x="4494213" y="4622800"/>
          <p14:tracePt t="275361" x="4400550" y="4643438"/>
          <p14:tracePt t="275378" x="4314825" y="4643438"/>
          <p14:tracePt t="275394" x="4237038" y="4651375"/>
          <p14:tracePt t="275411" x="4143375" y="4651375"/>
          <p14:tracePt t="275427" x="4100513" y="4651375"/>
          <p14:tracePt t="275445" x="4057650" y="4651375"/>
          <p14:tracePt t="275445" x="4051300" y="4651375"/>
          <p14:tracePt t="275462" x="4022725" y="4651375"/>
          <p14:tracePt t="275477" x="4014788" y="4651375"/>
          <p14:tracePt t="275525" x="4000500" y="4651375"/>
          <p14:tracePt t="275534" x="3994150" y="4651375"/>
          <p14:tracePt t="275534" x="3979863" y="4651375"/>
          <p14:tracePt t="275544" x="3965575" y="4637088"/>
          <p14:tracePt t="275561" x="3965575" y="4594225"/>
          <p14:tracePt t="275577" x="3965575" y="4522788"/>
          <p14:tracePt t="275594" x="3965575" y="4451350"/>
          <p14:tracePt t="275611" x="3965575" y="4365625"/>
          <p14:tracePt t="275626" x="3965575" y="4308475"/>
          <p14:tracePt t="275644" x="3965575" y="4243388"/>
          <p14:tracePt t="275660" x="3965575" y="4200525"/>
          <p14:tracePt t="275678" x="3937000" y="4157663"/>
          <p14:tracePt t="275693" x="3937000" y="4100513"/>
          <p14:tracePt t="275710" x="3937000" y="4071938"/>
          <p14:tracePt t="275726" x="3937000" y="4065588"/>
          <p14:tracePt t="275765" x="3937000" y="4057650"/>
          <p14:tracePt t="275781" x="3937000" y="4051300"/>
          <p14:tracePt t="275813" x="3937000" y="4029075"/>
          <p14:tracePt t="275821" x="3937000" y="4022725"/>
          <p14:tracePt t="275828" x="4065588" y="4022725"/>
          <p14:tracePt t="275845" x="4165600" y="4022725"/>
          <p14:tracePt t="275854" x="4271963" y="4022725"/>
          <p14:tracePt t="275862" x="4457700" y="4022725"/>
          <p14:tracePt t="275877" x="4651375" y="4022725"/>
          <p14:tracePt t="275894" x="4757738" y="4022725"/>
          <p14:tracePt t="275910" x="4814888" y="4029075"/>
          <p14:tracePt t="275927" x="4872038" y="4037013"/>
          <p14:tracePt t="275943" x="4908550" y="4043363"/>
          <p14:tracePt t="275960" x="4957763" y="4065588"/>
          <p14:tracePt t="275977" x="5000625" y="4065588"/>
          <p14:tracePt t="275993" x="5080000" y="4065588"/>
          <p14:tracePt t="276010" x="5157788" y="4065588"/>
          <p14:tracePt t="276026" x="5237163" y="4065588"/>
          <p14:tracePt t="276044" x="5322888" y="4065588"/>
          <p14:tracePt t="276061" x="5414963" y="4065588"/>
          <p14:tracePt t="276076" x="5508625" y="4065588"/>
          <p14:tracePt t="276093" x="5557838" y="4043363"/>
          <p14:tracePt t="276110" x="5580063" y="4029075"/>
          <p14:tracePt t="276127" x="5586413" y="4022725"/>
          <p14:tracePt t="276143" x="5608638" y="4022725"/>
          <p14:tracePt t="276160" x="5643563" y="4022725"/>
          <p14:tracePt t="276176" x="5672138" y="4014788"/>
          <p14:tracePt t="276193" x="5694363" y="4008438"/>
          <p14:tracePt t="276209" x="5708650" y="3994150"/>
          <p14:tracePt t="276333" x="5722938" y="3994150"/>
          <p14:tracePt t="276341" x="5737225" y="3994150"/>
          <p14:tracePt t="276353" x="5737225" y="4022725"/>
          <p14:tracePt t="276359" x="5743575" y="4071938"/>
          <p14:tracePt t="276376" x="5757863" y="4108450"/>
          <p14:tracePt t="276394" x="5780088" y="4143375"/>
          <p14:tracePt t="276409" x="5780088" y="4165600"/>
          <p14:tracePt t="276426" x="5780088" y="4208463"/>
          <p14:tracePt t="276442" x="5780088" y="4265613"/>
          <p14:tracePt t="276459" x="5786438" y="4308475"/>
          <p14:tracePt t="276475" x="5808663" y="4343400"/>
          <p14:tracePt t="276492" x="5822950" y="4371975"/>
          <p14:tracePt t="276509" x="5822950" y="4379913"/>
          <p14:tracePt t="276525" x="5822950" y="4386263"/>
          <p14:tracePt t="276542" x="5822950" y="4408488"/>
          <p14:tracePt t="276559" x="5822950" y="4414838"/>
          <p14:tracePt t="276597" x="5822950" y="4422775"/>
          <p14:tracePt t="276611" x="5822950" y="4429125"/>
          <p14:tracePt t="276613" x="5808663" y="4451350"/>
          <p14:tracePt t="276625" x="5715000" y="4451350"/>
          <p14:tracePt t="276642" x="5594350" y="4451350"/>
          <p14:tracePt t="276660" x="5443538" y="4451350"/>
          <p14:tracePt t="276675" x="5337175" y="4451350"/>
          <p14:tracePt t="276693" x="5251450" y="4457700"/>
          <p14:tracePt t="276708" x="5165725" y="4500563"/>
          <p14:tracePt t="276726" x="5122863" y="4500563"/>
          <p14:tracePt t="276742" x="5065713" y="4508500"/>
          <p14:tracePt t="276759" x="5000625" y="4508500"/>
          <p14:tracePt t="276775" x="4943475" y="4514850"/>
          <p14:tracePt t="276794" x="4879975" y="4529138"/>
          <p14:tracePt t="276808" x="4786313" y="4529138"/>
          <p14:tracePt t="276826" x="4708525" y="4529138"/>
          <p14:tracePt t="276842" x="4657725" y="4529138"/>
          <p14:tracePt t="276859" x="4600575" y="4529138"/>
          <p14:tracePt t="276875" x="4572000" y="4529138"/>
          <p14:tracePt t="276893" x="4537075" y="4529138"/>
          <p14:tracePt t="276909" x="4486275" y="4529138"/>
          <p14:tracePt t="276926" x="4443413" y="4529138"/>
          <p14:tracePt t="276942" x="4408488" y="4529138"/>
          <p14:tracePt t="276960" x="4379913" y="4529138"/>
          <p14:tracePt t="276975" x="4351338" y="4529138"/>
          <p14:tracePt t="276992" x="4322763" y="4508500"/>
          <p14:tracePt t="277008" x="4308475" y="4500563"/>
          <p14:tracePt t="277069" x="4286250" y="4500563"/>
          <p14:tracePt t="277077" x="4279900" y="4500563"/>
          <p14:tracePt t="277083" x="4265613" y="4500563"/>
          <p14:tracePt t="277091" x="4229100" y="4486275"/>
          <p14:tracePt t="277108" x="4214813" y="4465638"/>
          <p14:tracePt t="277157" x="4208463" y="4457700"/>
          <p14:tracePt t="277165" x="4200525" y="4451350"/>
          <p14:tracePt t="277173" x="4194175" y="4443413"/>
          <p14:tracePt t="277192" x="4186238" y="4422775"/>
          <p14:tracePt t="277192" x="4171950" y="4408488"/>
          <p14:tracePt t="277208" x="4157663" y="4371975"/>
          <p14:tracePt t="277225" x="4151313" y="4337050"/>
          <p14:tracePt t="277241" x="4137025" y="4300538"/>
          <p14:tracePt t="277259" x="4129088" y="4257675"/>
          <p14:tracePt t="277274" x="4114800" y="4237038"/>
          <p14:tracePt t="277292" x="4114800" y="4229100"/>
          <p14:tracePt t="277308" x="4108450" y="4214813"/>
          <p14:tracePt t="277308" x="4100513" y="4194175"/>
          <p14:tracePt t="277342" x="4100513" y="4186238"/>
          <p14:tracePt t="277373" x="4094163" y="4179888"/>
          <p14:tracePt t="277405" x="4094163" y="4171950"/>
          <p14:tracePt t="277421" x="4094163" y="4165600"/>
          <p14:tracePt t="277493" x="4094163" y="4151313"/>
          <p14:tracePt t="277503" x="4094163" y="4143375"/>
          <p14:tracePt t="277517" x="4094163" y="4137025"/>
          <p14:tracePt t="277622" x="4094163" y="4129088"/>
          <p14:tracePt t="277630" x="4114800" y="4114800"/>
          <p14:tracePt t="277637" x="4122738" y="4108450"/>
          <p14:tracePt t="277644" x="4165600" y="4094163"/>
          <p14:tracePt t="277658" x="4194175" y="4086225"/>
          <p14:tracePt t="277675" x="4214813" y="4079875"/>
          <p14:tracePt t="277691" x="4251325" y="4057650"/>
          <p14:tracePt t="277707" x="4257675" y="4051300"/>
          <p14:tracePt t="277724" x="4279900" y="4043363"/>
          <p14:tracePt t="277740" x="4329113" y="4008438"/>
          <p14:tracePt t="277758" x="4337050" y="4000500"/>
          <p14:tracePt t="277774" x="4371975" y="3986213"/>
          <p14:tracePt t="277791" x="4386263" y="3971925"/>
          <p14:tracePt t="277807" x="4400550" y="3965575"/>
          <p14:tracePt t="277824" x="4414838" y="3957638"/>
          <p14:tracePt t="277840" x="4437063" y="3943350"/>
          <p14:tracePt t="277857" x="4451350" y="3937000"/>
          <p14:tracePt t="277873" x="4486275" y="3937000"/>
          <p14:tracePt t="277890" x="4522788" y="3937000"/>
          <p14:tracePt t="277907" x="4579938" y="3937000"/>
          <p14:tracePt t="277923" x="4657725" y="3937000"/>
          <p14:tracePt t="277940" x="4814888" y="3937000"/>
          <p14:tracePt t="277958" x="4908550" y="3937000"/>
          <p14:tracePt t="277974" x="4986338" y="3937000"/>
          <p14:tracePt t="277991" x="5057775" y="3937000"/>
          <p14:tracePt t="278007" x="5122863" y="3937000"/>
          <p14:tracePt t="278024" x="5208588" y="3937000"/>
          <p14:tracePt t="278041" x="5280025" y="3937000"/>
          <p14:tracePt t="278057" x="5322888" y="3937000"/>
          <p14:tracePt t="278074" x="5365750" y="3937000"/>
          <p14:tracePt t="278091" x="5422900" y="3937000"/>
          <p14:tracePt t="278107" x="5514975" y="3971925"/>
          <p14:tracePt t="278124" x="5637213" y="4022725"/>
          <p14:tracePt t="278140" x="5751513" y="4051300"/>
          <p14:tracePt t="278156" x="5843588" y="4051300"/>
          <p14:tracePt t="278174" x="5880100" y="4051300"/>
          <p14:tracePt t="278190" x="5886450" y="4051300"/>
          <p14:tracePt t="278206" x="5915025" y="4057650"/>
          <p14:tracePt t="278224" x="5951538" y="4065588"/>
          <p14:tracePt t="278240" x="5980113" y="4086225"/>
          <p14:tracePt t="278257" x="5986463" y="4094163"/>
          <p14:tracePt t="278273" x="6000750" y="4094163"/>
          <p14:tracePt t="278289" x="6015038" y="4094163"/>
          <p14:tracePt t="278308" x="6043613" y="4108450"/>
          <p14:tracePt t="278324" x="6122988" y="4157663"/>
          <p14:tracePt t="278340" x="6194425" y="4200525"/>
          <p14:tracePt t="278356" x="6294438" y="4237038"/>
          <p14:tracePt t="278374" x="6308725" y="4237038"/>
          <p14:tracePt t="278390" x="6315075" y="4237038"/>
          <p14:tracePt t="278407" x="6329363" y="4237038"/>
          <p14:tracePt t="278423" x="6372225" y="4237038"/>
          <p14:tracePt t="278440" x="6457950" y="4237038"/>
          <p14:tracePt t="278456" x="6565900" y="4237038"/>
          <p14:tracePt t="278474" x="6686550" y="4237038"/>
          <p14:tracePt t="278490" x="6800850" y="4237038"/>
          <p14:tracePt t="278507" x="6872288" y="4222750"/>
          <p14:tracePt t="278522" x="6929438" y="4214813"/>
          <p14:tracePt t="278539" x="6986588" y="4214813"/>
          <p14:tracePt t="278556" x="7143750" y="4214813"/>
          <p14:tracePt t="278574" x="7258050" y="4179888"/>
          <p14:tracePt t="278589" x="7351713" y="4171950"/>
          <p14:tracePt t="278607" x="7429500" y="4157663"/>
          <p14:tracePt t="278623" x="7494588" y="4157663"/>
          <p14:tracePt t="278640" x="7586663" y="4157663"/>
          <p14:tracePt t="278656" x="7651750" y="4157663"/>
          <p14:tracePt t="278673" x="7694613" y="4157663"/>
          <p14:tracePt t="278689" x="7729538" y="4157663"/>
          <p14:tracePt t="278707" x="7766050" y="4143375"/>
          <p14:tracePt t="278722" x="7772400" y="4143375"/>
          <p14:tracePt t="278739" x="7800975" y="4129088"/>
          <p14:tracePt t="278756" x="7823200" y="4100513"/>
          <p14:tracePt t="278773" x="7829550" y="4086225"/>
          <p14:tracePt t="278789" x="7843838" y="4057650"/>
          <p14:tracePt t="278807" x="7843838" y="4037013"/>
          <p14:tracePt t="278822" x="7843838" y="4029075"/>
          <p14:tracePt t="278839" x="7851775" y="4008438"/>
          <p14:tracePt t="278856" x="7851775" y="3986213"/>
          <p14:tracePt t="278873" x="7858125" y="3979863"/>
          <p14:tracePt t="278933" x="7866063" y="3971925"/>
          <p14:tracePt t="278942" x="7872413" y="3971925"/>
          <p14:tracePt t="278949" x="7894638" y="3971925"/>
          <p14:tracePt t="278957" x="7923213" y="3971925"/>
          <p14:tracePt t="278972" x="7980363" y="3971925"/>
          <p14:tracePt t="278990" x="8029575" y="3994150"/>
          <p14:tracePt t="279005" x="8066088" y="4008438"/>
          <p14:tracePt t="279022" x="8101013" y="4057650"/>
          <p14:tracePt t="279039" x="8123238" y="4071938"/>
          <p14:tracePt t="279055" x="8129588" y="4086225"/>
          <p14:tracePt t="279073" x="8143875" y="4108450"/>
          <p14:tracePt t="279089" x="8151813" y="4129088"/>
          <p14:tracePt t="279106" x="8186738" y="4171950"/>
          <p14:tracePt t="279122" x="8201025" y="4214813"/>
          <p14:tracePt t="279138" x="8215313" y="4222750"/>
          <p14:tracePt t="279155" x="8229600" y="4243388"/>
          <p14:tracePt t="279173" x="8237538" y="4279900"/>
          <p14:tracePt t="279188" x="8251825" y="4322763"/>
          <p14:tracePt t="279206" x="8258175" y="4343400"/>
          <p14:tracePt t="279221" x="8266113" y="4365625"/>
          <p14:tracePt t="279277" x="8272463" y="4371975"/>
          <p14:tracePt t="279284" x="8272463" y="4379913"/>
          <p14:tracePt t="279292" x="8266113" y="4414838"/>
          <p14:tracePt t="279325" x="8266113" y="4422775"/>
          <p14:tracePt t="279327" x="8258175" y="4443413"/>
          <p14:tracePt t="279339" x="8258175" y="4451350"/>
          <p14:tracePt t="279355" x="8251825" y="4479925"/>
          <p14:tracePt t="279372" x="8229600" y="4508500"/>
          <p14:tracePt t="279389" x="8208963" y="4522788"/>
          <p14:tracePt t="279406" x="8172450" y="4557713"/>
          <p14:tracePt t="279421" x="8137525" y="4572000"/>
          <p14:tracePt t="279469" x="8129588" y="4572000"/>
          <p14:tracePt t="279477" x="8108950" y="4572000"/>
          <p14:tracePt t="279485" x="8101013" y="4572000"/>
          <p14:tracePt t="279492" x="8066088" y="4572000"/>
          <p14:tracePt t="279505" x="8051800" y="4572000"/>
          <p14:tracePt t="279521" x="8029575" y="4572000"/>
          <p14:tracePt t="279538" x="8023225" y="4572000"/>
          <p14:tracePt t="279554" x="8001000" y="4572000"/>
          <p14:tracePt t="279572" x="7958138" y="4572000"/>
          <p14:tracePt t="279588" x="7880350" y="4551363"/>
          <p14:tracePt t="279605" x="7837488" y="4551363"/>
          <p14:tracePt t="279622" x="7794625" y="4543425"/>
          <p14:tracePt t="279638" x="7751763" y="4537075"/>
          <p14:tracePt t="279654" x="7700963" y="4537075"/>
          <p14:tracePt t="279671" x="7600950" y="4537075"/>
          <p14:tracePt t="279688" x="7458075" y="4537075"/>
          <p14:tracePt t="279705" x="7323138" y="4537075"/>
          <p14:tracePt t="279721" x="7200900" y="4537075"/>
          <p14:tracePt t="279738" x="7023100" y="4537075"/>
          <p14:tracePt t="279755" x="6815138" y="4537075"/>
          <p14:tracePt t="279771" x="6543675" y="4537075"/>
          <p14:tracePt t="279787" x="6200775" y="4508500"/>
          <p14:tracePt t="279787" x="6065838" y="4508500"/>
          <p14:tracePt t="279821" x="5857875" y="4508500"/>
          <p14:tracePt t="279822" x="5651500" y="4508500"/>
          <p14:tracePt t="279838" x="5480050" y="4508500"/>
          <p14:tracePt t="279856" x="5308600" y="4508500"/>
          <p14:tracePt t="279871" x="5186363" y="4508500"/>
          <p14:tracePt t="279888" x="5043488" y="4508500"/>
          <p14:tracePt t="279904" x="4922838" y="4508500"/>
          <p14:tracePt t="279921" x="4814888" y="4508500"/>
          <p14:tracePt t="279937" x="4708525" y="4508500"/>
          <p14:tracePt t="279955" x="4586288" y="4508500"/>
          <p14:tracePt t="279970" x="4465638" y="4508500"/>
          <p14:tracePt t="279987" x="4322763" y="4508500"/>
          <p14:tracePt t="280004" x="4129088" y="4494213"/>
          <p14:tracePt t="280022" x="3986213" y="4471988"/>
          <p14:tracePt t="280037" x="3822700" y="4443413"/>
          <p14:tracePt t="280054" x="3700463" y="4443413"/>
          <p14:tracePt t="280070" x="3579813" y="4443413"/>
          <p14:tracePt t="280088" x="3486150" y="4443413"/>
          <p14:tracePt t="280104" x="3400425" y="4443413"/>
          <p14:tracePt t="280121" x="3357563" y="4443413"/>
          <p14:tracePt t="280138" x="3308350" y="4437063"/>
          <p14:tracePt t="280154" x="3251200" y="4437063"/>
          <p14:tracePt t="280170" x="3157538" y="4414838"/>
          <p14:tracePt t="280187" x="3051175" y="4414838"/>
          <p14:tracePt t="280204" x="2943225" y="4414838"/>
          <p14:tracePt t="280221" x="2771775" y="4414838"/>
          <p14:tracePt t="280238" x="2628900" y="4414838"/>
          <p14:tracePt t="280254" x="2493963" y="4414838"/>
          <p14:tracePt t="280270" x="2328863" y="4386263"/>
          <p14:tracePt t="280288" x="2171700" y="4379913"/>
          <p14:tracePt t="280304" x="2014538" y="4351338"/>
          <p14:tracePt t="280321" x="1900238" y="4329113"/>
          <p14:tracePt t="280337" x="1793875" y="4329113"/>
          <p14:tracePt t="280354" x="1700213" y="4322763"/>
          <p14:tracePt t="280370" x="1636713" y="4300538"/>
          <p14:tracePt t="280387" x="1508125" y="4279900"/>
          <p14:tracePt t="280403" x="1350963" y="4265613"/>
          <p14:tracePt t="280421" x="1208088" y="4243388"/>
          <p14:tracePt t="280421" x="1150938" y="4229100"/>
          <p14:tracePt t="280437" x="1042988" y="4222750"/>
          <p14:tracePt t="280454" x="965200" y="4208463"/>
          <p14:tracePt t="280470" x="908050" y="4208463"/>
          <p14:tracePt t="280487" x="865188" y="4208463"/>
          <p14:tracePt t="280503" x="822325" y="4208463"/>
          <p14:tracePt t="280521" x="785813" y="4194175"/>
          <p14:tracePt t="280536" x="771525" y="4186238"/>
          <p14:tracePt t="280554" x="750888" y="4186238"/>
          <p14:tracePt t="280570" x="736600" y="4186238"/>
          <p14:tracePt t="280622" x="714375" y="4186238"/>
          <p14:tracePt t="280629" x="708025" y="4186238"/>
          <p14:tracePt t="280638" x="693738" y="4179888"/>
          <p14:tracePt t="280638" x="679450" y="4179888"/>
          <p14:tracePt t="281434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Optimizations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772816"/>
            <a:ext cx="8361825" cy="3178668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881329" y="1893339"/>
            <a:ext cx="4156010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Memory Technology and Optimizations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8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820"/>
    </mc:Choice>
    <mc:Fallback>
      <p:transition spd="slow" advTm="348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20" x="1836738" y="2528888"/>
          <p14:tracePt t="20777" x="1843088" y="2528888"/>
          <p14:tracePt t="20815" x="1879600" y="2536825"/>
          <p14:tracePt t="20823" x="1928813" y="2551113"/>
          <p14:tracePt t="20831" x="1971675" y="2551113"/>
          <p14:tracePt t="20839" x="2000250" y="2551113"/>
          <p14:tracePt t="20847" x="2065338" y="2551113"/>
          <p14:tracePt t="20857" x="2128838" y="2551113"/>
          <p14:tracePt t="20874" x="2208213" y="2551113"/>
          <p14:tracePt t="20891" x="2271713" y="2543175"/>
          <p14:tracePt t="20907" x="2308225" y="2528888"/>
          <p14:tracePt t="20924" x="2322513" y="2514600"/>
          <p14:tracePt t="20940" x="2336800" y="2500313"/>
          <p14:tracePt t="20957" x="2343150" y="2493963"/>
          <p14:tracePt t="20974" x="2357438" y="2471738"/>
          <p14:tracePt t="21023" x="2357438" y="2443163"/>
          <p14:tracePt t="21031" x="2357438" y="2422525"/>
          <p14:tracePt t="21039" x="2357438" y="2414588"/>
          <p14:tracePt t="21044" x="2357438" y="2379663"/>
          <p14:tracePt t="21058" x="2357438" y="2286000"/>
          <p14:tracePt t="21074" x="2351088" y="2193925"/>
          <p14:tracePt t="21092" x="2351088" y="2128838"/>
          <p14:tracePt t="21107" x="2351088" y="2051050"/>
          <p14:tracePt t="21124" x="2351088" y="2008188"/>
          <p14:tracePt t="21140" x="2343150" y="1993900"/>
          <p14:tracePt t="21157" x="2336800" y="1957388"/>
          <p14:tracePt t="21173" x="2328863" y="1951038"/>
          <p14:tracePt t="21215" x="2322513" y="1943100"/>
          <p14:tracePt t="21223" x="2314575" y="1936750"/>
          <p14:tracePt t="21240" x="2308225" y="1928813"/>
          <p14:tracePt t="21263" x="2300288" y="1928813"/>
          <p14:tracePt t="21271" x="2271713" y="1928813"/>
          <p14:tracePt t="21277" x="2257425" y="1928813"/>
          <p14:tracePt t="21291" x="2228850" y="1928813"/>
          <p14:tracePt t="21306" x="2193925" y="1928813"/>
          <p14:tracePt t="21323" x="2165350" y="1928813"/>
          <p14:tracePt t="21339" x="2157413" y="1928813"/>
          <p14:tracePt t="21358" x="2143125" y="1928813"/>
          <p14:tracePt t="21374" x="2122488" y="1928813"/>
          <p14:tracePt t="21374" x="2093913" y="1936750"/>
          <p14:tracePt t="21392" x="2079625" y="1943100"/>
          <p14:tracePt t="21407" x="2043113" y="1979613"/>
          <p14:tracePt t="21424" x="2028825" y="2000250"/>
          <p14:tracePt t="21440" x="2008188" y="2051050"/>
          <p14:tracePt t="21457" x="1985963" y="2085975"/>
          <p14:tracePt t="21474" x="1965325" y="2143125"/>
          <p14:tracePt t="21490" x="1928813" y="2200275"/>
          <p14:tracePt t="21507" x="1893888" y="2293938"/>
          <p14:tracePt t="21524" x="1893888" y="2408238"/>
          <p14:tracePt t="21540" x="1893888" y="2536825"/>
          <p14:tracePt t="21557" x="1893888" y="2686050"/>
          <p14:tracePt t="21573" x="1893888" y="2828925"/>
          <p14:tracePt t="21573" x="1893888" y="2928938"/>
          <p14:tracePt t="21591" x="1893888" y="3000375"/>
          <p14:tracePt t="21606" x="1893888" y="3243263"/>
          <p14:tracePt t="21624" x="1893888" y="3451225"/>
          <p14:tracePt t="21640" x="1893888" y="3643313"/>
          <p14:tracePt t="21656" x="1893888" y="3843338"/>
          <p14:tracePt t="21673" x="1879600" y="4022725"/>
          <p14:tracePt t="21690" x="1871663" y="4114800"/>
          <p14:tracePt t="21706" x="1865313" y="4171950"/>
          <p14:tracePt t="21723" x="1865313" y="4194175"/>
          <p14:tracePt t="21740" x="1865313" y="4229100"/>
          <p14:tracePt t="21756" x="1865313" y="4251325"/>
          <p14:tracePt t="21774" x="1865313" y="4294188"/>
          <p14:tracePt t="21790" x="1865313" y="4408488"/>
          <p14:tracePt t="21807" x="1865313" y="4465638"/>
          <p14:tracePt t="21823" x="1865313" y="4522788"/>
          <p14:tracePt t="21841" x="1893888" y="4579938"/>
          <p14:tracePt t="21857" x="1914525" y="4622800"/>
          <p14:tracePt t="21874" x="1951038" y="4694238"/>
          <p14:tracePt t="21890" x="1985963" y="4722813"/>
          <p14:tracePt t="21907" x="2028825" y="4751388"/>
          <p14:tracePt t="21923" x="2093913" y="4794250"/>
          <p14:tracePt t="21940" x="2151063" y="4843463"/>
          <p14:tracePt t="21956" x="2185988" y="4872038"/>
          <p14:tracePt t="21973" x="2228850" y="4894263"/>
          <p14:tracePt t="21989" x="2271713" y="4900613"/>
          <p14:tracePt t="22007" x="2279650" y="4900613"/>
          <p14:tracePt t="22023" x="2357438" y="4900613"/>
          <p14:tracePt t="22040" x="2414588" y="4886325"/>
          <p14:tracePt t="22056" x="2528888" y="4751388"/>
          <p14:tracePt t="22073" x="2614613" y="4586288"/>
          <p14:tracePt t="22090" x="2708275" y="4400550"/>
          <p14:tracePt t="22106" x="2851150" y="4129088"/>
          <p14:tracePt t="22122" x="2965450" y="3829050"/>
          <p14:tracePt t="22139" x="3100388" y="3508375"/>
          <p14:tracePt t="22155" x="3194050" y="3136900"/>
          <p14:tracePt t="22172" x="3222625" y="2879725"/>
          <p14:tracePt t="22188" x="3228975" y="2751138"/>
          <p14:tracePt t="22205" x="3243263" y="2736850"/>
          <p14:tracePt t="22255" x="3214688" y="2771775"/>
          <p14:tracePt t="22263" x="3071813" y="2857500"/>
          <p14:tracePt t="22269" x="2994025" y="2908300"/>
          <p14:tracePt t="22272" x="2794000" y="2986088"/>
          <p14:tracePt t="22289" x="2536825" y="3043238"/>
          <p14:tracePt t="22306" x="2222500" y="3100388"/>
          <p14:tracePt t="22322" x="1851025" y="3100388"/>
          <p14:tracePt t="22339" x="1543050" y="3100388"/>
          <p14:tracePt t="22356" x="1328738" y="3071813"/>
          <p14:tracePt t="22372" x="1150938" y="3008313"/>
          <p14:tracePt t="22389" x="1014413" y="2943225"/>
          <p14:tracePt t="22406" x="950913" y="2894013"/>
          <p14:tracePt t="22422" x="900113" y="2794000"/>
          <p14:tracePt t="22439" x="879475" y="2651125"/>
          <p14:tracePt t="22455" x="836613" y="2422525"/>
          <p14:tracePt t="22472" x="757238" y="2236788"/>
          <p14:tracePt t="22488" x="657225" y="2100263"/>
          <p14:tracePt t="22506" x="550863" y="2000250"/>
          <p14:tracePt t="22521" x="514350" y="1957388"/>
          <p14:tracePt t="22539" x="465138" y="1922463"/>
          <p14:tracePt t="22554" x="450850" y="1885950"/>
          <p14:tracePt t="22572" x="442913" y="1857375"/>
          <p14:tracePt t="22639" x="436563" y="1857375"/>
          <p14:tracePt t="22647" x="422275" y="1857375"/>
          <p14:tracePt t="22655" x="407988" y="1857375"/>
          <p14:tracePt t="22663" x="350838" y="1971675"/>
          <p14:tracePt t="22671" x="293688" y="2108200"/>
          <p14:tracePt t="22688" x="257175" y="2271713"/>
          <p14:tracePt t="22706" x="214313" y="2465388"/>
          <p14:tracePt t="22722" x="171450" y="2693988"/>
          <p14:tracePt t="22739" x="107950" y="2957513"/>
          <p14:tracePt t="22755" x="50800" y="3171825"/>
          <p14:tracePt t="22772" x="22225" y="3414713"/>
          <p14:tracePt t="22788" x="0" y="3622675"/>
          <p14:tracePt t="22805" x="0" y="3800475"/>
          <p14:tracePt t="22821" x="0" y="3908425"/>
          <p14:tracePt t="22821" x="0" y="3965575"/>
          <p14:tracePt t="22840" x="0" y="4057650"/>
          <p14:tracePt t="22855" x="0" y="4137025"/>
          <p14:tracePt t="22871" x="0" y="4222750"/>
          <p14:tracePt t="22888" x="14288" y="4314825"/>
          <p14:tracePt t="22905" x="50800" y="4400550"/>
          <p14:tracePt t="22921" x="79375" y="4486275"/>
          <p14:tracePt t="22938" x="136525" y="4572000"/>
          <p14:tracePt t="22955" x="165100" y="4657725"/>
          <p14:tracePt t="22972" x="214313" y="4786313"/>
          <p14:tracePt t="22988" x="293688" y="4879975"/>
          <p14:tracePt t="23005" x="371475" y="4957763"/>
          <p14:tracePt t="23021" x="457200" y="5000625"/>
          <p14:tracePt t="23038" x="508000" y="5000625"/>
          <p14:tracePt t="23054" x="579438" y="5014913"/>
          <p14:tracePt t="23071" x="628650" y="5037138"/>
          <p14:tracePt t="23087" x="714375" y="5094288"/>
          <p14:tracePt t="23105" x="871538" y="5100638"/>
          <p14:tracePt t="23121" x="1014413" y="5100638"/>
          <p14:tracePt t="23138" x="1122363" y="5100638"/>
          <p14:tracePt t="23154" x="1179513" y="5080000"/>
          <p14:tracePt t="23171" x="1243013" y="4994275"/>
          <p14:tracePt t="23187" x="1271588" y="4851400"/>
          <p14:tracePt t="23205" x="1308100" y="4651375"/>
          <p14:tracePt t="23221" x="1308100" y="4443413"/>
          <p14:tracePt t="23238" x="1308100" y="4208463"/>
          <p14:tracePt t="23254" x="1308100" y="3843338"/>
          <p14:tracePt t="23271" x="1322388" y="3586163"/>
          <p14:tracePt t="23287" x="1322388" y="3351213"/>
          <p14:tracePt t="23303" x="1322388" y="3122613"/>
          <p14:tracePt t="23321" x="1322388" y="2951163"/>
          <p14:tracePt t="23337" x="1322388" y="2814638"/>
          <p14:tracePt t="23353" x="1322388" y="2643188"/>
          <p14:tracePt t="23371" x="1322388" y="2465388"/>
          <p14:tracePt t="23387" x="1322388" y="2343150"/>
          <p14:tracePt t="23404" x="1293813" y="2214563"/>
          <p14:tracePt t="23421" x="1271588" y="2100263"/>
          <p14:tracePt t="23437" x="1228725" y="2022475"/>
          <p14:tracePt t="23454" x="1193800" y="1951038"/>
          <p14:tracePt t="23471" x="1157288" y="1900238"/>
          <p14:tracePt t="23487" x="1128713" y="1865313"/>
          <p14:tracePt t="23504" x="1093788" y="1836738"/>
          <p14:tracePt t="23520" x="1028700" y="1822450"/>
          <p14:tracePt t="23537" x="942975" y="1800225"/>
          <p14:tracePt t="23554" x="908050" y="1779588"/>
          <p14:tracePt t="23571" x="865188" y="1771650"/>
          <p14:tracePt t="23587" x="842963" y="1771650"/>
          <p14:tracePt t="23623" x="822325" y="1771650"/>
          <p14:tracePt t="23623" x="793750" y="1771650"/>
          <p14:tracePt t="23637" x="779463" y="1771650"/>
          <p14:tracePt t="23653" x="742950" y="1771650"/>
          <p14:tracePt t="23670" x="679450" y="1800225"/>
          <p14:tracePt t="23687" x="628650" y="1836738"/>
          <p14:tracePt t="23703" x="585788" y="1885950"/>
          <p14:tracePt t="23720" x="522288" y="1985963"/>
          <p14:tracePt t="23736" x="493713" y="2071688"/>
          <p14:tracePt t="23754" x="450850" y="2165350"/>
          <p14:tracePt t="23770" x="428625" y="2257425"/>
          <p14:tracePt t="23787" x="379413" y="2379663"/>
          <p14:tracePt t="23803" x="365125" y="2451100"/>
          <p14:tracePt t="23821" x="357188" y="2600325"/>
          <p14:tracePt t="23837" x="322263" y="2743200"/>
          <p14:tracePt t="23854" x="322263" y="2936875"/>
          <p14:tracePt t="23870" x="322263" y="3171825"/>
          <p14:tracePt t="23870" x="307975" y="3314700"/>
          <p14:tracePt t="23887" x="265113" y="3543300"/>
          <p14:tracePt t="23904" x="242888" y="3700463"/>
          <p14:tracePt t="23921" x="228600" y="3808413"/>
          <p14:tracePt t="23936" x="228600" y="3871913"/>
          <p14:tracePt t="23953" x="228600" y="3951288"/>
          <p14:tracePt t="23970" x="228600" y="4043363"/>
          <p14:tracePt t="23987" x="228600" y="4143375"/>
          <p14:tracePt t="24003" x="228600" y="4265613"/>
          <p14:tracePt t="24020" x="228600" y="4400550"/>
          <p14:tracePt t="24036" x="228600" y="4508500"/>
          <p14:tracePt t="24053" x="228600" y="4586288"/>
          <p14:tracePt t="24070" x="228600" y="4643438"/>
          <p14:tracePt t="24070" x="228600" y="4672013"/>
          <p14:tracePt t="24088" x="228600" y="4722813"/>
          <p14:tracePt t="24103" x="265113" y="4822825"/>
          <p14:tracePt t="24120" x="285750" y="4879975"/>
          <p14:tracePt t="24136" x="314325" y="4929188"/>
          <p14:tracePt t="24154" x="336550" y="4943475"/>
          <p14:tracePt t="24169" x="336550" y="4972050"/>
          <p14:tracePt t="24186" x="357188" y="5000625"/>
          <p14:tracePt t="24231" x="365125" y="5008563"/>
          <p14:tracePt t="24239" x="371475" y="5014913"/>
          <p14:tracePt t="24255" x="385763" y="5014913"/>
          <p14:tracePt t="24271" x="428625" y="5014913"/>
          <p14:tracePt t="24285" x="442913" y="5014913"/>
          <p14:tracePt t="24285" x="485775" y="4986338"/>
          <p14:tracePt t="24287" x="557213" y="4922838"/>
          <p14:tracePt t="24302" x="650875" y="4857750"/>
          <p14:tracePt t="24319" x="742950" y="4779963"/>
          <p14:tracePt t="24336" x="900113" y="4651375"/>
          <p14:tracePt t="24353" x="1108075" y="4508500"/>
          <p14:tracePt t="24369" x="1343025" y="4357688"/>
          <p14:tracePt t="24387" x="1550988" y="4208463"/>
          <p14:tracePt t="24402" x="1800225" y="4065588"/>
          <p14:tracePt t="24419" x="1943100" y="3965575"/>
          <p14:tracePt t="24435" x="2051050" y="3871913"/>
          <p14:tracePt t="24452" x="2071688" y="3771900"/>
          <p14:tracePt t="24468" x="2079625" y="3694113"/>
          <p14:tracePt t="24485" x="2079625" y="3586163"/>
          <p14:tracePt t="24502" x="2079625" y="3400425"/>
          <p14:tracePt t="24520" x="2108200" y="3236913"/>
          <p14:tracePt t="24536" x="2114550" y="3094038"/>
          <p14:tracePt t="24553" x="2114550" y="2986088"/>
          <p14:tracePt t="24569" x="2114550" y="2865438"/>
          <p14:tracePt t="24586" x="2114550" y="2743200"/>
          <p14:tracePt t="24602" x="2114550" y="2636838"/>
          <p14:tracePt t="24619" x="2114550" y="2557463"/>
          <p14:tracePt t="24636" x="2128838" y="2479675"/>
          <p14:tracePt t="24653" x="2136775" y="2400300"/>
          <p14:tracePt t="24669" x="2157413" y="2365375"/>
          <p14:tracePt t="24686" x="2165350" y="2336800"/>
          <p14:tracePt t="24743" x="2165350" y="2328863"/>
          <p14:tracePt t="24750" x="2108200" y="2328863"/>
          <p14:tracePt t="24759" x="2057400" y="2328863"/>
          <p14:tracePt t="24766" x="1965325" y="2336800"/>
          <p14:tracePt t="24775" x="1736725" y="2428875"/>
          <p14:tracePt t="24785" x="1514475" y="2543175"/>
          <p14:tracePt t="24802" x="1400175" y="2586038"/>
          <p14:tracePt t="24819" x="1393825" y="2586038"/>
          <p14:tracePt t="24855" x="1379538" y="2586038"/>
          <p14:tracePt t="24863" x="1350963" y="2586038"/>
          <p14:tracePt t="24871" x="1265238" y="2565400"/>
          <p14:tracePt t="24885" x="1185863" y="2486025"/>
          <p14:tracePt t="24901" x="1108075" y="2393950"/>
          <p14:tracePt t="24901" x="1050925" y="2343150"/>
          <p14:tracePt t="24918" x="985838" y="2286000"/>
          <p14:tracePt t="24934" x="942975" y="2236788"/>
          <p14:tracePt t="24951" x="865188" y="2185988"/>
          <p14:tracePt t="24968" x="800100" y="2179638"/>
          <p14:tracePt t="24985" x="736600" y="2179638"/>
          <p14:tracePt t="25002" x="679450" y="2179638"/>
          <p14:tracePt t="25019" x="628650" y="2214563"/>
          <p14:tracePt t="25035" x="622300" y="2228850"/>
          <p14:tracePt t="25052" x="614363" y="2271713"/>
          <p14:tracePt t="25068" x="608013" y="2279650"/>
          <p14:tracePt t="25085" x="608013" y="2314575"/>
          <p14:tracePt t="25102" x="608013" y="2328863"/>
          <p14:tracePt t="25102" x="608013" y="2343150"/>
          <p14:tracePt t="25120" x="614363" y="2365375"/>
          <p14:tracePt t="25135" x="679450" y="2408238"/>
          <p14:tracePt t="25152" x="722313" y="2428875"/>
          <p14:tracePt t="25169" x="808038" y="2465388"/>
          <p14:tracePt t="25185" x="908050" y="2514600"/>
          <p14:tracePt t="25201" x="1036638" y="2536825"/>
          <p14:tracePt t="25218" x="1179513" y="2571750"/>
          <p14:tracePt t="25235" x="1308100" y="2586038"/>
          <p14:tracePt t="25251" x="1371600" y="2586038"/>
          <p14:tracePt t="25268" x="1408113" y="2571750"/>
          <p14:tracePt t="25285" x="1422400" y="2571750"/>
          <p14:tracePt t="25301" x="1443038" y="2565400"/>
          <p14:tracePt t="25318" x="1465263" y="2557463"/>
          <p14:tracePt t="25334" x="1493838" y="2536825"/>
          <p14:tracePt t="25351" x="1500188" y="2486025"/>
          <p14:tracePt t="25367" x="1522413" y="2465388"/>
          <p14:tracePt t="25384" x="1543050" y="2443163"/>
          <p14:tracePt t="25401" x="1557338" y="2436813"/>
          <p14:tracePt t="25418" x="1614488" y="2400300"/>
          <p14:tracePt t="25434" x="1671638" y="2357438"/>
          <p14:tracePt t="25451" x="1722438" y="2328863"/>
          <p14:tracePt t="25467" x="1808163" y="2279650"/>
          <p14:tracePt t="25484" x="1914525" y="2200275"/>
          <p14:tracePt t="25501" x="1971675" y="2136775"/>
          <p14:tracePt t="25517" x="2043113" y="2071688"/>
          <p14:tracePt t="25534" x="2093913" y="2008188"/>
          <p14:tracePt t="25551" x="2136775" y="1957388"/>
          <p14:tracePt t="25567" x="2157413" y="1928813"/>
          <p14:tracePt t="25584" x="2185988" y="1900238"/>
          <p14:tracePt t="25602" x="2193925" y="1893888"/>
          <p14:tracePt t="25617" x="2208213" y="1879600"/>
          <p14:tracePt t="25679" x="2214563" y="1871663"/>
          <p14:tracePt t="25695" x="2222500" y="1871663"/>
          <p14:tracePt t="25698" x="2236788" y="1871663"/>
          <p14:tracePt t="25705" x="2243138" y="1871663"/>
          <p14:tracePt t="25717" x="2257425" y="1871663"/>
          <p14:tracePt t="25734" x="2286000" y="1871663"/>
          <p14:tracePt t="25750" x="2336800" y="1871663"/>
          <p14:tracePt t="25767" x="2386013" y="1871663"/>
          <p14:tracePt t="25783" x="2428875" y="1871663"/>
          <p14:tracePt t="25800" x="2471738" y="1871663"/>
          <p14:tracePt t="25817" x="2508250" y="1879600"/>
          <p14:tracePt t="25834" x="2514600" y="1879600"/>
          <p14:tracePt t="25850" x="2543175" y="1885950"/>
          <p14:tracePt t="25867" x="2571750" y="1914525"/>
          <p14:tracePt t="25884" x="2628900" y="1928813"/>
          <p14:tracePt t="25901" x="2651125" y="1957388"/>
          <p14:tracePt t="25917" x="2679700" y="1985963"/>
          <p14:tracePt t="25934" x="2700338" y="2000250"/>
          <p14:tracePt t="25950" x="2722563" y="2036763"/>
          <p14:tracePt t="25968" x="2722563" y="2051050"/>
          <p14:tracePt t="25983" x="2722563" y="2093913"/>
          <p14:tracePt t="26001" x="2722563" y="2136775"/>
          <p14:tracePt t="26017" x="2700338" y="2200275"/>
          <p14:tracePt t="26034" x="2671763" y="2236788"/>
          <p14:tracePt t="26050" x="2643188" y="2271713"/>
          <p14:tracePt t="26067" x="2600325" y="2322513"/>
          <p14:tracePt t="26083" x="2565400" y="2351088"/>
          <p14:tracePt t="26101" x="2551113" y="2393950"/>
          <p14:tracePt t="26116" x="2536825" y="2443163"/>
          <p14:tracePt t="26133" x="2536825" y="2486025"/>
          <p14:tracePt t="26150" x="2536825" y="2514600"/>
          <p14:tracePt t="26168" x="2536825" y="2571750"/>
          <p14:tracePt t="26183" x="2557463" y="2679700"/>
          <p14:tracePt t="26200" x="2608263" y="2808288"/>
          <p14:tracePt t="26216" x="2622550" y="2922588"/>
          <p14:tracePt t="26234" x="2651125" y="3014663"/>
          <p14:tracePt t="26249" x="2671763" y="3114675"/>
          <p14:tracePt t="26267" x="2722563" y="3243263"/>
          <p14:tracePt t="26283" x="2743200" y="3471863"/>
          <p14:tracePt t="26300" x="2786063" y="3614738"/>
          <p14:tracePt t="26316" x="2814638" y="3736975"/>
          <p14:tracePt t="26334" x="2851150" y="3879850"/>
          <p14:tracePt t="26350" x="2908300" y="4000500"/>
          <p14:tracePt t="26367" x="2922588" y="4029075"/>
          <p14:tracePt t="26383" x="2922588" y="4057650"/>
          <p14:tracePt t="26416" x="2928938" y="4071938"/>
          <p14:tracePt t="26433" x="2928938" y="4114800"/>
          <p14:tracePt t="26434" x="2943225" y="4171950"/>
          <p14:tracePt t="26449" x="2951163" y="4237038"/>
          <p14:tracePt t="26467" x="2951163" y="4300538"/>
          <p14:tracePt t="26483" x="2971800" y="4357688"/>
          <p14:tracePt t="26500" x="2971800" y="4437063"/>
          <p14:tracePt t="26516" x="2957513" y="4479925"/>
          <p14:tracePt t="26533" x="2914650" y="4565650"/>
          <p14:tracePt t="26549" x="2900363" y="4637088"/>
          <p14:tracePt t="26549" x="2865438" y="4679950"/>
          <p14:tracePt t="26568" x="2828925" y="4757738"/>
          <p14:tracePt t="26583" x="2722563" y="4922838"/>
          <p14:tracePt t="26600" x="2608263" y="5057775"/>
          <p14:tracePt t="26616" x="2479675" y="5186363"/>
          <p14:tracePt t="26633" x="2371725" y="5280025"/>
          <p14:tracePt t="26649" x="2243138" y="5394325"/>
          <p14:tracePt t="26666" x="2143125" y="5451475"/>
          <p14:tracePt t="26682" x="2108200" y="5480050"/>
          <p14:tracePt t="26700" x="2079625" y="5486400"/>
          <p14:tracePt t="26716" x="2065338" y="5486400"/>
          <p14:tracePt t="26733" x="1985963" y="5486400"/>
          <p14:tracePt t="26749" x="1793875" y="5322888"/>
          <p14:tracePt t="26766" x="1593850" y="5086350"/>
          <p14:tracePt t="26782" x="1450975" y="4808538"/>
          <p14:tracePt t="26800" x="1371600" y="4594225"/>
          <p14:tracePt t="26816" x="1271588" y="4308475"/>
          <p14:tracePt t="26832" x="1214438" y="4014788"/>
          <p14:tracePt t="26849" x="1185863" y="3771900"/>
          <p14:tracePt t="26865" x="1122363" y="3536950"/>
          <p14:tracePt t="26882" x="1057275" y="3336925"/>
          <p14:tracePt t="26899" x="1014413" y="3157538"/>
          <p14:tracePt t="26916" x="979488" y="3043238"/>
          <p14:tracePt t="26933" x="942975" y="2886075"/>
          <p14:tracePt t="26948" x="922338" y="2722563"/>
          <p14:tracePt t="26966" x="908050" y="2551113"/>
          <p14:tracePt t="26983" x="857250" y="2400300"/>
          <p14:tracePt t="26983" x="857250" y="2328863"/>
          <p14:tracePt t="27000" x="857250" y="2208213"/>
          <p14:tracePt t="27015" x="857250" y="2085975"/>
          <p14:tracePt t="27032" x="871538" y="2008188"/>
          <p14:tracePt t="27049" x="893763" y="1893888"/>
          <p14:tracePt t="27065" x="900113" y="1828800"/>
          <p14:tracePt t="27082" x="928688" y="1771650"/>
          <p14:tracePt t="27099" x="950913" y="1736725"/>
          <p14:tracePt t="27115" x="985838" y="1693863"/>
          <p14:tracePt t="27132" x="1014413" y="1657350"/>
          <p14:tracePt t="27148" x="1071563" y="1628775"/>
          <p14:tracePt t="27166" x="1157288" y="1585913"/>
          <p14:tracePt t="27182" x="1214438" y="1557338"/>
          <p14:tracePt t="27182" x="1257300" y="1550988"/>
          <p14:tracePt t="27200" x="1314450" y="1536700"/>
          <p14:tracePt t="27215" x="1414463" y="1536700"/>
          <p14:tracePt t="27232" x="1543050" y="1536700"/>
          <p14:tracePt t="27248" x="1685925" y="1500188"/>
          <p14:tracePt t="27265" x="1785938" y="1493838"/>
          <p14:tracePt t="27281" x="1865313" y="1471613"/>
          <p14:tracePt t="27298" x="1928813" y="1471613"/>
          <p14:tracePt t="27314" x="2022475" y="1450975"/>
          <p14:tracePt t="27331" x="2128838" y="1450975"/>
          <p14:tracePt t="27348" x="2200275" y="1450975"/>
          <p14:tracePt t="27365" x="2251075" y="1450975"/>
          <p14:tracePt t="27381" x="2279650" y="1450975"/>
          <p14:tracePt t="27381" x="2300288" y="1450975"/>
          <p14:tracePt t="27399" x="2351088" y="1457325"/>
          <p14:tracePt t="27414" x="2443163" y="1479550"/>
          <p14:tracePt t="27432" x="2528888" y="1500188"/>
          <p14:tracePt t="27447" x="2586038" y="1514475"/>
          <p14:tracePt t="27464" x="2614613" y="1528763"/>
          <p14:tracePt t="27481" x="2622550" y="1528763"/>
          <p14:tracePt t="27498" x="2628900" y="1536700"/>
          <p14:tracePt t="27515" x="2628900" y="1550988"/>
          <p14:tracePt t="27531" x="2628900" y="1651000"/>
          <p14:tracePt t="27549" x="2614613" y="1765300"/>
          <p14:tracePt t="27565" x="2565400" y="1928813"/>
          <p14:tracePt t="27582" x="2543175" y="2071688"/>
          <p14:tracePt t="27598" x="2500313" y="2308225"/>
          <p14:tracePt t="27615" x="2500313" y="2479675"/>
          <p14:tracePt t="27631" x="2500313" y="2600325"/>
          <p14:tracePt t="27649" x="2500313" y="2722563"/>
          <p14:tracePt t="27664" x="2500313" y="2879725"/>
          <p14:tracePt t="27681" x="2522538" y="3022600"/>
          <p14:tracePt t="27698" x="2528888" y="3194050"/>
          <p14:tracePt t="27715" x="2571750" y="3408363"/>
          <p14:tracePt t="27732" x="2600325" y="3600450"/>
          <p14:tracePt t="27748" x="2636838" y="3814763"/>
          <p14:tracePt t="27764" x="2636838" y="4022725"/>
          <p14:tracePt t="27781" x="2665413" y="4243388"/>
          <p14:tracePt t="27797" x="2665413" y="4386263"/>
          <p14:tracePt t="27797" x="2665413" y="4437063"/>
          <p14:tracePt t="27815" x="2665413" y="4594225"/>
          <p14:tracePt t="27831" x="2665413" y="4714875"/>
          <p14:tracePt t="27848" x="2714625" y="4851400"/>
          <p14:tracePt t="27864" x="2765425" y="5014913"/>
          <p14:tracePt t="27882" x="2771775" y="5137150"/>
          <p14:tracePt t="27897" x="2786063" y="5214938"/>
          <p14:tracePt t="27915" x="2786063" y="5272088"/>
          <p14:tracePt t="27930" x="2786063" y="5314950"/>
          <p14:tracePt t="27948" x="2786063" y="5329238"/>
          <p14:tracePt t="27991" x="2786063" y="5343525"/>
          <p14:tracePt t="27999" x="2779713" y="5365750"/>
          <p14:tracePt t="28007" x="2751138" y="5372100"/>
          <p14:tracePt t="28013" x="2657475" y="5386388"/>
          <p14:tracePt t="28030" x="2436813" y="5386388"/>
          <p14:tracePt t="28047" x="2314575" y="5386388"/>
          <p14:tracePt t="28063" x="2185988" y="5386388"/>
          <p14:tracePt t="28081" x="2093913" y="5380038"/>
          <p14:tracePt t="28098" x="2036763" y="5351463"/>
          <p14:tracePt t="28114" x="1993900" y="5322888"/>
          <p14:tracePt t="28130" x="1951038" y="5286375"/>
          <p14:tracePt t="28147" x="1857375" y="5180013"/>
          <p14:tracePt t="28164" x="1771650" y="5108575"/>
          <p14:tracePt t="28181" x="1679575" y="5014913"/>
          <p14:tracePt t="28197" x="1636713" y="4972050"/>
          <p14:tracePt t="28214" x="1614488" y="4894263"/>
          <p14:tracePt t="28230" x="1614488" y="4600575"/>
          <p14:tracePt t="28247" x="1614488" y="4343400"/>
          <p14:tracePt t="28263" x="1614488" y="4065588"/>
          <p14:tracePt t="28281" x="1614488" y="3794125"/>
          <p14:tracePt t="28297" x="1593850" y="3600450"/>
          <p14:tracePt t="28314" x="1550988" y="3408363"/>
          <p14:tracePt t="28330" x="1550988" y="3214688"/>
          <p14:tracePt t="28348" x="1550988" y="2994025"/>
          <p14:tracePt t="28363" x="1550988" y="2757488"/>
          <p14:tracePt t="28381" x="1550988" y="2551113"/>
          <p14:tracePt t="28397" x="1550988" y="2308225"/>
          <p14:tracePt t="28414" x="1550988" y="2071688"/>
          <p14:tracePt t="28430" x="1536700" y="1771650"/>
          <p14:tracePt t="28447" x="1528763" y="1679575"/>
          <p14:tracePt t="28463" x="1528763" y="1614488"/>
          <p14:tracePt t="28481" x="1528763" y="1536700"/>
          <p14:tracePt t="28496" x="1528763" y="1500188"/>
          <p14:tracePt t="28514" x="1528763" y="1485900"/>
          <p14:tracePt t="28530" x="1528763" y="1465263"/>
          <p14:tracePt t="28547" x="1528763" y="1450975"/>
          <p14:tracePt t="28563" x="1528763" y="1443038"/>
          <p14:tracePt t="28580" x="1528763" y="1414463"/>
          <p14:tracePt t="28597" x="1557338" y="1408113"/>
          <p14:tracePt t="28613" x="1593850" y="1408113"/>
          <p14:tracePt t="28630" x="1665288" y="1400175"/>
          <p14:tracePt t="28630" x="1693863" y="1400175"/>
          <p14:tracePt t="28647" x="1779588" y="1400175"/>
          <p14:tracePt t="28663" x="1857375" y="1400175"/>
          <p14:tracePt t="28680" x="1951038" y="1414463"/>
          <p14:tracePt t="28696" x="2051050" y="1450975"/>
          <p14:tracePt t="28712" x="2236788" y="1514475"/>
          <p14:tracePt t="28730" x="2414588" y="1565275"/>
          <p14:tracePt t="28746" x="2536825" y="1579563"/>
          <p14:tracePt t="28762" x="2600325" y="1600200"/>
          <p14:tracePt t="28780" x="2643188" y="1600200"/>
          <p14:tracePt t="28796" x="2679700" y="1600200"/>
          <p14:tracePt t="28813" x="2686050" y="1600200"/>
          <p14:tracePt t="28911" x="2693988" y="1614488"/>
          <p14:tracePt t="28919" x="2693988" y="1722438"/>
          <p14:tracePt t="28927" x="2693988" y="1785938"/>
          <p14:tracePt t="28934" x="2693988" y="1893888"/>
          <p14:tracePt t="28946" x="2693988" y="2051050"/>
          <p14:tracePt t="28962" x="2714625" y="2193925"/>
          <p14:tracePt t="28980" x="2728913" y="2322513"/>
          <p14:tracePt t="28996" x="2728913" y="2457450"/>
          <p14:tracePt t="29013" x="2751138" y="2586038"/>
          <p14:tracePt t="29029" x="2771775" y="2686050"/>
          <p14:tracePt t="29029" x="2786063" y="2757488"/>
          <p14:tracePt t="29047" x="2786063" y="2828925"/>
          <p14:tracePt t="29063" x="2786063" y="3051175"/>
          <p14:tracePt t="29079" x="2779713" y="3179763"/>
          <p14:tracePt t="29096" x="2765425" y="3351213"/>
          <p14:tracePt t="29112" x="2743200" y="3529013"/>
          <p14:tracePt t="29128" x="2700338" y="3694113"/>
          <p14:tracePt t="29145" x="2651125" y="3857625"/>
          <p14:tracePt t="29161" x="2614613" y="4037013"/>
          <p14:tracePt t="29178" x="2579688" y="4179888"/>
          <p14:tracePt t="29195" x="2522538" y="4357688"/>
          <p14:tracePt t="29212" x="2500313" y="4572000"/>
          <p14:tracePt t="29228" x="2465388" y="4737100"/>
          <p14:tracePt t="29245" x="2451100" y="4786313"/>
          <p14:tracePt t="29262" x="2436813" y="4851400"/>
          <p14:tracePt t="29279" x="2428875" y="4865688"/>
          <p14:tracePt t="29296" x="2422525" y="4879975"/>
          <p14:tracePt t="29312" x="2400300" y="4914900"/>
          <p14:tracePt t="29329" x="2400300" y="4922838"/>
          <p14:tracePt t="29346" x="2400300" y="4943475"/>
          <p14:tracePt t="29362" x="2393950" y="4979988"/>
          <p14:tracePt t="29379" x="2379663" y="4994275"/>
          <p14:tracePt t="29395" x="2371725" y="5000625"/>
          <p14:tracePt t="29412" x="2365375" y="5008563"/>
          <p14:tracePt t="29455" x="2351088" y="5008563"/>
          <p14:tracePt t="29462" x="2336800" y="5014913"/>
          <p14:tracePt t="29480" x="2328863" y="5022850"/>
          <p14:tracePt t="29599" x="2322513" y="5029200"/>
          <p14:tracePt t="29609" x="2322513" y="5037138"/>
          <p14:tracePt t="29615" x="2351088" y="5043488"/>
          <p14:tracePt t="29631" x="2365375" y="5043488"/>
          <p14:tracePt t="29639" x="2371725" y="5043488"/>
          <p14:tracePt t="29647" x="2393950" y="5072063"/>
          <p14:tracePt t="29661" x="2408238" y="5080000"/>
          <p14:tracePt t="29677" x="0" y="0"/>
        </p14:tracePtLst>
        <p14:tracePtLst>
          <p14:tracePt t="32334" x="2671763" y="4822825"/>
          <p14:tracePt t="32439" x="2643188" y="4822825"/>
          <p14:tracePt t="32447" x="2608263" y="4822825"/>
          <p14:tracePt t="32455" x="2551113" y="4822825"/>
          <p14:tracePt t="32463" x="2522538" y="4822825"/>
          <p14:tracePt t="32474" x="2486025" y="4829175"/>
          <p14:tracePt t="32491" x="2471738" y="4829175"/>
          <p14:tracePt t="32544" x="2465388" y="4829175"/>
          <p14:tracePt t="32551" x="2428875" y="4829175"/>
          <p14:tracePt t="32559" x="2393950" y="4829175"/>
          <p14:tracePt t="32564" x="2386013" y="4829175"/>
          <p14:tracePt t="32574" x="2379663" y="4829175"/>
          <p14:tracePt t="32615" x="2351088" y="4829175"/>
          <p14:tracePt t="32622" x="2336800" y="4829175"/>
          <p14:tracePt t="32630" x="2328863" y="4786313"/>
          <p14:tracePt t="32640" x="2328863" y="4743450"/>
          <p14:tracePt t="32657" x="2308225" y="4708525"/>
          <p14:tracePt t="32674" x="2308225" y="4665663"/>
          <p14:tracePt t="32691" x="2308225" y="4608513"/>
          <p14:tracePt t="32708" x="2308225" y="4565650"/>
          <p14:tracePt t="32724" x="2308225" y="4508500"/>
          <p14:tracePt t="32741" x="2308225" y="4457700"/>
          <p14:tracePt t="32757" x="2308225" y="4429125"/>
          <p14:tracePt t="32774" x="2308225" y="4400550"/>
          <p14:tracePt t="32790" x="2308225" y="4357688"/>
          <p14:tracePt t="32807" x="2308225" y="4329113"/>
          <p14:tracePt t="32823" x="2308225" y="4271963"/>
          <p14:tracePt t="32841" x="2308225" y="4251325"/>
          <p14:tracePt t="32857" x="2308225" y="4229100"/>
          <p14:tracePt t="32873" x="2308225" y="4214813"/>
          <p14:tracePt t="32890" x="2308225" y="4179888"/>
          <p14:tracePt t="32907" x="2308225" y="4143375"/>
          <p14:tracePt t="32923" x="2308225" y="4100513"/>
          <p14:tracePt t="32939" x="2322513" y="4071938"/>
          <p14:tracePt t="32957" x="2357438" y="4000500"/>
          <p14:tracePt t="32974" x="2379663" y="3965575"/>
          <p14:tracePt t="32990" x="2422525" y="3871913"/>
          <p14:tracePt t="33008" x="2443163" y="3808413"/>
          <p14:tracePt t="33023" x="2451100" y="3779838"/>
          <p14:tracePt t="33040" x="2451100" y="3743325"/>
          <p14:tracePt t="33057" x="2465388" y="3700463"/>
          <p14:tracePt t="33074" x="2471738" y="3657600"/>
          <p14:tracePt t="33090" x="2493963" y="3608388"/>
          <p14:tracePt t="33107" x="2493963" y="3565525"/>
          <p14:tracePt t="33123" x="2493963" y="3514725"/>
          <p14:tracePt t="33140" x="2493963" y="3457575"/>
          <p14:tracePt t="33156" x="2479675" y="3400425"/>
          <p14:tracePt t="33173" x="2457450" y="3343275"/>
          <p14:tracePt t="33189" x="2428875" y="3286125"/>
          <p14:tracePt t="33189" x="2414588" y="3265488"/>
          <p14:tracePt t="33207" x="2400300" y="3228975"/>
          <p14:tracePt t="33223" x="2379663" y="3194050"/>
          <p14:tracePt t="33240" x="2365375" y="3136900"/>
          <p14:tracePt t="33255" x="2351088" y="3108325"/>
          <p14:tracePt t="33273" x="2336800" y="3065463"/>
          <p14:tracePt t="33291" x="2314575" y="3051175"/>
          <p14:tracePt t="33306" x="2308225" y="3028950"/>
          <p14:tracePt t="33324" x="2293938" y="3000375"/>
          <p14:tracePt t="33340" x="2279650" y="2986088"/>
          <p14:tracePt t="33357" x="2265363" y="2943225"/>
          <p14:tracePt t="33372" x="2236788" y="2908300"/>
          <p14:tracePt t="33372" x="2228850" y="2900363"/>
          <p14:tracePt t="33390" x="2222500" y="2886075"/>
          <p14:tracePt t="33405" x="2185988" y="2843213"/>
          <p14:tracePt t="33424" x="2151063" y="2794000"/>
          <p14:tracePt t="33439" x="2114550" y="2779713"/>
          <p14:tracePt t="33456" x="2085975" y="2743200"/>
          <p14:tracePt t="33472" x="2065338" y="2708275"/>
          <p14:tracePt t="33490" x="2057400" y="2686050"/>
          <p14:tracePt t="33506" x="2043113" y="2671763"/>
          <p14:tracePt t="33523" x="2028825" y="2665413"/>
          <p14:tracePt t="33539" x="2014538" y="2665413"/>
          <p14:tracePt t="33556" x="2000250" y="2657475"/>
          <p14:tracePt t="33572" x="1985963" y="2651125"/>
          <p14:tracePt t="33590" x="1979613" y="2643188"/>
          <p14:tracePt t="33605" x="1971675" y="2636838"/>
          <p14:tracePt t="33605" x="1965325" y="2628900"/>
          <p14:tracePt t="33623" x="1957388" y="2622550"/>
          <p14:tracePt t="33639" x="1943100" y="2608263"/>
          <p14:tracePt t="33807" x="1943100" y="2600325"/>
          <p14:tracePt t="33815" x="1943100" y="2593975"/>
          <p14:tracePt t="33821" x="1943100" y="2565400"/>
          <p14:tracePt t="33838" x="1943100" y="2543175"/>
          <p14:tracePt t="33855" x="1943100" y="2528888"/>
          <p14:tracePt t="33872" x="1943100" y="2514600"/>
          <p14:tracePt t="33888" x="1943100" y="2500313"/>
          <p14:tracePt t="33934" x="1943100" y="2493963"/>
          <p14:tracePt t="33943" x="1943100" y="2486025"/>
          <p14:tracePt t="33950" x="1943100" y="2479675"/>
          <p14:tracePt t="33955" x="1943100" y="2465388"/>
          <p14:tracePt t="33972" x="1951038" y="2443163"/>
          <p14:tracePt t="34015" x="1951038" y="2436813"/>
          <p14:tracePt t="34063" x="1951038" y="2428875"/>
          <p14:tracePt t="34070" x="1951038" y="2422525"/>
          <p14:tracePt t="34079" x="1957388" y="2400300"/>
          <p14:tracePt t="34088" x="1979613" y="2371725"/>
          <p14:tracePt t="34106" x="1993900" y="2351088"/>
          <p14:tracePt t="34122" x="2008188" y="2328863"/>
          <p14:tracePt t="34199" x="2028825" y="2328863"/>
          <p14:tracePt t="34232" x="2036763" y="2328863"/>
          <p14:tracePt t="34271" x="2043113" y="2328863"/>
          <p14:tracePt t="34279" x="2051050" y="2322513"/>
          <p14:tracePt t="34280" x="2065338" y="2322513"/>
          <p14:tracePt t="34288" x="2071688" y="2322513"/>
          <p14:tracePt t="34305" x="2085975" y="2314575"/>
          <p14:tracePt t="34351" x="2100263" y="2314575"/>
          <p14:tracePt t="34359" x="2108200" y="2314575"/>
          <p14:tracePt t="34375" x="2128838" y="2308225"/>
          <p14:tracePt t="34407" x="2143125" y="2308225"/>
          <p14:tracePt t="34583" x="2151063" y="2308225"/>
          <p14:tracePt t="34595" x="2157413" y="2322513"/>
          <p14:tracePt t="34607" x="2157413" y="2328863"/>
          <p14:tracePt t="34610" x="2157413" y="2336800"/>
          <p14:tracePt t="34647" x="2157413" y="2357438"/>
          <p14:tracePt t="34855" x="2157413" y="2365375"/>
          <p14:tracePt t="34863" x="2157413" y="2371725"/>
          <p14:tracePt t="34879" x="2157413" y="2379663"/>
          <p14:tracePt t="35047" x="2157413" y="2393950"/>
          <p14:tracePt t="35055" x="2157413" y="2400300"/>
          <p14:tracePt t="35071" x="2157413" y="2408238"/>
          <p14:tracePt t="35075" x="2157413" y="2414588"/>
          <p14:tracePt t="35127" x="2157413" y="2428875"/>
          <p14:tracePt t="35231" x="2157413" y="2443163"/>
          <p14:tracePt t="35237" x="2165350" y="2471738"/>
          <p14:tracePt t="35238" x="2165350" y="2479675"/>
          <p14:tracePt t="35254" x="2165350" y="2514600"/>
          <p14:tracePt t="35254" x="2165350" y="2522538"/>
          <p14:tracePt t="35271" x="2165350" y="2551113"/>
          <p14:tracePt t="35287" x="2179638" y="2600325"/>
          <p14:tracePt t="35303" x="2193925" y="2628900"/>
          <p14:tracePt t="35320" x="2193925" y="2665413"/>
          <p14:tracePt t="35337" x="2193925" y="2693988"/>
          <p14:tracePt t="35353" x="2193925" y="2708275"/>
          <p14:tracePt t="35371" x="2193925" y="2751138"/>
          <p14:tracePt t="35386" x="2193925" y="2786063"/>
          <p14:tracePt t="35404" x="2193925" y="2843213"/>
          <p14:tracePt t="35420" x="2208213" y="2908300"/>
          <p14:tracePt t="35437" x="2214563" y="2986088"/>
          <p14:tracePt t="35453" x="2222500" y="3057525"/>
          <p14:tracePt t="35470" x="2222500" y="3128963"/>
          <p14:tracePt t="35487" x="2222500" y="3194050"/>
          <p14:tracePt t="35503" x="2222500" y="3257550"/>
          <p14:tracePt t="35519" x="2222500" y="3336925"/>
          <p14:tracePt t="35536" x="2257425" y="3429000"/>
          <p14:tracePt t="35552" x="2265363" y="3522663"/>
          <p14:tracePt t="35571" x="2300288" y="3594100"/>
          <p14:tracePt t="35586" x="2308225" y="3636963"/>
          <p14:tracePt t="35604" x="2314575" y="3694113"/>
          <p14:tracePt t="35620" x="2328863" y="3743325"/>
          <p14:tracePt t="35636" x="2351088" y="3829050"/>
          <p14:tracePt t="35652" x="2357438" y="3886200"/>
          <p14:tracePt t="35670" x="2365375" y="3929063"/>
          <p14:tracePt t="35685" x="2379663" y="3979863"/>
          <p14:tracePt t="35703" x="2379663" y="4022725"/>
          <p14:tracePt t="35719" x="2379663" y="4043363"/>
          <p14:tracePt t="35736" x="2379663" y="4086225"/>
          <p14:tracePt t="35752" x="2379663" y="4100513"/>
          <p14:tracePt t="35770" x="2379663" y="4143375"/>
          <p14:tracePt t="35786" x="2379663" y="4179888"/>
          <p14:tracePt t="35803" x="2379663" y="4208463"/>
          <p14:tracePt t="35819" x="2371725" y="4222750"/>
          <p14:tracePt t="35837" x="2365375" y="4229100"/>
          <p14:tracePt t="35852" x="2357438" y="4237038"/>
          <p14:tracePt t="35869" x="2328863" y="4237038"/>
          <p14:tracePt t="35886" x="2193925" y="4271963"/>
          <p14:tracePt t="35904" x="1985963" y="4286250"/>
          <p14:tracePt t="35919" x="1743075" y="4322763"/>
          <p14:tracePt t="35937" x="1550988" y="4337050"/>
          <p14:tracePt t="35953" x="1408113" y="4337050"/>
          <p14:tracePt t="35969" x="1343025" y="4343400"/>
          <p14:tracePt t="35986" x="1308100" y="4343400"/>
          <p14:tracePt t="36003" x="1293813" y="4343400"/>
          <p14:tracePt t="36019" x="1257300" y="4343400"/>
          <p14:tracePt t="36036" x="1165225" y="4343400"/>
          <p14:tracePt t="36052" x="1100138" y="4343400"/>
          <p14:tracePt t="36070" x="1050925" y="4343400"/>
          <p14:tracePt t="36086" x="1022350" y="4343400"/>
          <p14:tracePt t="36086" x="1000125" y="4343400"/>
          <p14:tracePt t="36104" x="957263" y="4371975"/>
          <p14:tracePt t="36119" x="922338" y="4371975"/>
          <p14:tracePt t="36135" x="900113" y="4371975"/>
          <p14:tracePt t="36152" x="893763" y="4371975"/>
          <p14:tracePt t="36169" x="857250" y="4371975"/>
          <p14:tracePt t="36185" x="814388" y="4371975"/>
          <p14:tracePt t="36202" x="765175" y="4371975"/>
          <p14:tracePt t="36218" x="708025" y="4371975"/>
          <p14:tracePt t="36236" x="657225" y="4371975"/>
          <p14:tracePt t="36252" x="636588" y="4371975"/>
          <p14:tracePt t="36327" x="665163" y="4371975"/>
          <p14:tracePt t="36335" x="671513" y="4371975"/>
          <p14:tracePt t="36343" x="685800" y="4379913"/>
          <p14:tracePt t="36350" x="700088" y="4379913"/>
          <p14:tracePt t="36368" x="742950" y="4379913"/>
          <p14:tracePt t="36369" x="808038" y="4379913"/>
          <p14:tracePt t="36385" x="842963" y="4379913"/>
          <p14:tracePt t="36405" x="885825" y="4379913"/>
          <p14:tracePt t="36418" x="900113" y="4379913"/>
          <p14:tracePt t="36436" x="914400" y="4379913"/>
          <p14:tracePt t="36452" x="928688" y="4379913"/>
          <p14:tracePt t="36468" x="957263" y="4379913"/>
          <p14:tracePt t="36485" x="1000125" y="4379913"/>
          <p14:tracePt t="36502" x="1050925" y="4379913"/>
          <p14:tracePt t="36518" x="1128713" y="4371975"/>
          <p14:tracePt t="36535" x="1165225" y="4365625"/>
          <p14:tracePt t="36551" x="1214438" y="4365625"/>
          <p14:tracePt t="36568" x="1322388" y="4329113"/>
          <p14:tracePt t="36585" x="1400175" y="4308475"/>
          <p14:tracePt t="36602" x="1508125" y="4300538"/>
          <p14:tracePt t="36618" x="1622425" y="4271963"/>
          <p14:tracePt t="36635" x="1714500" y="4271963"/>
          <p14:tracePt t="36652" x="1757363" y="4271963"/>
          <p14:tracePt t="36669" x="1800225" y="4271963"/>
          <p14:tracePt t="36685" x="1843088" y="4271963"/>
          <p14:tracePt t="36701" x="1879600" y="4271963"/>
          <p14:tracePt t="36718" x="1936750" y="4271963"/>
          <p14:tracePt t="36736" x="1965325" y="4271963"/>
          <p14:tracePt t="36751" x="1979613" y="4265613"/>
          <p14:tracePt t="36768" x="2008188" y="4265613"/>
          <p14:tracePt t="36784" x="2022475" y="4265613"/>
          <p14:tracePt t="36801" x="2028825" y="4257675"/>
          <p14:tracePt t="36818" x="2036763" y="4257675"/>
          <p14:tracePt t="36835" x="2043113" y="4257675"/>
          <p14:tracePt t="36851" x="2085975" y="4257675"/>
          <p14:tracePt t="36867" x="2114550" y="4257675"/>
          <p14:tracePt t="36885" x="2143125" y="4257675"/>
          <p14:tracePt t="36902" x="2165350" y="4257675"/>
          <p14:tracePt t="36943" x="2171700" y="4257675"/>
          <p14:tracePt t="36951" x="2179638" y="4257675"/>
          <p14:tracePt t="36954" x="2193925" y="4257675"/>
          <p14:tracePt t="36967" x="2222500" y="4257675"/>
          <p14:tracePt t="36984" x="2257425" y="4257675"/>
          <p14:tracePt t="37001" x="2293938" y="4257675"/>
          <p14:tracePt t="37017" x="2314575" y="4257675"/>
          <p14:tracePt t="37033" x="2322513" y="4257675"/>
          <p14:tracePt t="37050" x="2328863" y="4257675"/>
          <p14:tracePt t="37067" x="2336800" y="4257675"/>
          <p14:tracePt t="37083" x="2365375" y="4257675"/>
          <p14:tracePt t="37102" x="2371725" y="4257675"/>
          <p14:tracePt t="37118" x="2379663" y="4257675"/>
          <p14:tracePt t="37134" x="2400300" y="4257675"/>
          <p14:tracePt t="37327" x="2371725" y="4257675"/>
          <p14:tracePt t="37335" x="2357438" y="4257675"/>
          <p14:tracePt t="37343" x="2343150" y="4265613"/>
          <p14:tracePt t="37350" x="2265363" y="4286250"/>
          <p14:tracePt t="37367" x="2179638" y="4337050"/>
          <p14:tracePt t="37384" x="2136775" y="4371975"/>
          <p14:tracePt t="37400" x="2085975" y="4386263"/>
          <p14:tracePt t="37417" x="2071688" y="4386263"/>
          <p14:tracePt t="37433" x="2043113" y="4394200"/>
          <p14:tracePt t="37450" x="2008188" y="4394200"/>
          <p14:tracePt t="37466" x="1985963" y="4422775"/>
          <p14:tracePt t="37483" x="1943100" y="4429125"/>
          <p14:tracePt t="37500" x="1908175" y="4457700"/>
          <p14:tracePt t="37517" x="1893888" y="4465638"/>
          <p14:tracePt t="37534" x="1857375" y="4486275"/>
          <p14:tracePt t="37550" x="1851025" y="4494213"/>
          <p14:tracePt t="37567" x="1836738" y="4508500"/>
          <p14:tracePt t="37584" x="1828800" y="4522788"/>
          <p14:tracePt t="37600" x="1822450" y="4537075"/>
          <p14:tracePt t="37617" x="1800225" y="4557713"/>
          <p14:tracePt t="37634" x="1800225" y="4572000"/>
          <p14:tracePt t="37650" x="1800225" y="4579938"/>
          <p14:tracePt t="37855" x="1800225" y="4586288"/>
          <p14:tracePt t="37863" x="1808163" y="4586288"/>
          <p14:tracePt t="37871" x="1828800" y="4586288"/>
          <p14:tracePt t="37877" x="1836738" y="4586288"/>
          <p14:tracePt t="37883" x="1879600" y="4586288"/>
          <p14:tracePt t="37900" x="1936750" y="4572000"/>
          <p14:tracePt t="37917" x="1957388" y="4572000"/>
          <p14:tracePt t="37932" x="1971675" y="4565650"/>
          <p14:tracePt t="37949" x="1993900" y="4565650"/>
          <p14:tracePt t="37966" x="2036763" y="4557713"/>
          <p14:tracePt t="37984" x="2057400" y="4551363"/>
          <p14:tracePt t="37999" x="2079625" y="4543425"/>
          <p14:tracePt t="38017" x="2085975" y="4537075"/>
          <p14:tracePt t="38033" x="2122488" y="4529138"/>
          <p14:tracePt t="38050" x="2151063" y="4514850"/>
          <p14:tracePt t="38066" x="2179638" y="4508500"/>
          <p14:tracePt t="38083" x="2214563" y="4508500"/>
          <p14:tracePt t="38099" x="2243138" y="4494213"/>
          <p14:tracePt t="38116" x="2279650" y="4494213"/>
          <p14:tracePt t="38132" x="2293938" y="4494213"/>
          <p14:tracePt t="38150" x="2322513" y="4486275"/>
          <p14:tracePt t="38165" x="2343150" y="4486275"/>
          <p14:tracePt t="38183" x="2365375" y="4486275"/>
          <p14:tracePt t="38199" x="2371725" y="4486275"/>
          <p14:tracePt t="38216" x="2379663" y="4479925"/>
          <p14:tracePt t="38255" x="2408238" y="4479925"/>
          <p14:tracePt t="38263" x="2414588" y="4479925"/>
          <p14:tracePt t="38271" x="2422525" y="4479925"/>
          <p14:tracePt t="38282" x="2436813" y="4479925"/>
          <p14:tracePt t="38319" x="2443163" y="4479925"/>
          <p14:tracePt t="38519" x="2414588" y="4479925"/>
          <p14:tracePt t="38526" x="2408238" y="4479925"/>
          <p14:tracePt t="38534" x="2393950" y="4486275"/>
          <p14:tracePt t="38540" x="2379663" y="4494213"/>
          <p14:tracePt t="38548" x="2351088" y="4500563"/>
          <p14:tracePt t="38565" x="2308225" y="4514850"/>
          <p14:tracePt t="38565" x="2293938" y="4514850"/>
          <p14:tracePt t="38583" x="2243138" y="4543425"/>
          <p14:tracePt t="38599" x="2236788" y="4551363"/>
          <p14:tracePt t="38616" x="2228850" y="4551363"/>
          <p14:tracePt t="38632" x="2208213" y="4557713"/>
          <p14:tracePt t="38648" x="2179638" y="4579938"/>
          <p14:tracePt t="38665" x="2157413" y="4579938"/>
          <p14:tracePt t="38719" x="2143125" y="4579938"/>
          <p14:tracePt t="38734" x="2136775" y="4579938"/>
          <p14:tracePt t="38775" x="2122488" y="4579938"/>
          <p14:tracePt t="38783" x="2108200" y="4579938"/>
          <p14:tracePt t="38799" x="2100263" y="4579938"/>
          <p14:tracePt t="38831" x="2085975" y="4579938"/>
          <p14:tracePt t="38838" x="2079625" y="4579938"/>
          <p14:tracePt t="38847" x="2071688" y="4579938"/>
          <p14:tracePt t="38855" x="2051050" y="4579938"/>
          <p14:tracePt t="38865" x="2028825" y="4579938"/>
          <p14:tracePt t="38882" x="2022475" y="4579938"/>
          <p14:tracePt t="38898" x="2014538" y="4572000"/>
          <p14:tracePt t="38967" x="2014538" y="4551363"/>
          <p14:tracePt t="38983" x="2014538" y="4543425"/>
          <p14:tracePt t="38998" x="2014538" y="4537075"/>
          <p14:tracePt t="39015" x="2014538" y="4529138"/>
          <p14:tracePt t="39015" x="2014538" y="4508500"/>
          <p14:tracePt t="39031" x="2028825" y="4494213"/>
          <p14:tracePt t="39048" x="2051050" y="4486275"/>
          <p14:tracePt t="39064" x="2093913" y="4465638"/>
          <p14:tracePt t="39081" x="2136775" y="4457700"/>
          <p14:tracePt t="39098" x="2171700" y="4451350"/>
          <p14:tracePt t="39114" x="2179638" y="4451350"/>
          <p14:tracePt t="39151" x="2193925" y="4451350"/>
          <p14:tracePt t="39159" x="2214563" y="4437063"/>
          <p14:tracePt t="39168" x="2222500" y="4437063"/>
          <p14:tracePt t="39180" x="2243138" y="4437063"/>
          <p14:tracePt t="39198" x="2257425" y="4437063"/>
          <p14:tracePt t="39214" x="2293938" y="4437063"/>
          <p14:tracePt t="39231" x="2300288" y="4437063"/>
          <p14:tracePt t="39247" x="2314575" y="4437063"/>
          <p14:tracePt t="39295" x="2322513" y="4437063"/>
          <p14:tracePt t="39303" x="2328863" y="4437063"/>
          <p14:tracePt t="39311" x="2336800" y="4437063"/>
          <p14:tracePt t="39331" x="2351088" y="4437063"/>
          <p14:tracePt t="39331" x="2365375" y="4451350"/>
          <p14:tracePt t="39347" x="2371725" y="4471988"/>
          <p14:tracePt t="39364" x="2371725" y="4500563"/>
          <p14:tracePt t="39380" x="2379663" y="4508500"/>
          <p14:tracePt t="39397" x="2393950" y="4537075"/>
          <p14:tracePt t="39414" x="2408238" y="4551363"/>
          <p14:tracePt t="39431" x="2414588" y="4572000"/>
          <p14:tracePt t="39447" x="2422525" y="4600575"/>
          <p14:tracePt t="39464" x="2422525" y="4637088"/>
          <p14:tracePt t="39481" x="2436813" y="4665663"/>
          <p14:tracePt t="39497" x="2451100" y="4700588"/>
          <p14:tracePt t="39513" x="2451100" y="4714875"/>
          <p14:tracePt t="39531" x="2451100" y="4729163"/>
          <p14:tracePt t="39575" x="2451100" y="4737100"/>
          <p14:tracePt t="39583" x="2451100" y="4743450"/>
          <p14:tracePt t="39598" x="2451100" y="4757738"/>
          <p14:tracePt t="39615" x="2451100" y="4772025"/>
          <p14:tracePt t="39646" x="2443163" y="4786313"/>
          <p14:tracePt t="39655" x="2393950" y="4808538"/>
          <p14:tracePt t="39659" x="2379663" y="4808538"/>
          <p14:tracePt t="39663" x="2328863" y="4829175"/>
          <p14:tracePt t="39680" x="2279650" y="4829175"/>
          <p14:tracePt t="39697" x="2243138" y="4829175"/>
          <p14:tracePt t="39714" x="2208213" y="4829175"/>
          <p14:tracePt t="39731" x="2179638" y="4829175"/>
          <p14:tracePt t="39747" x="2136775" y="4829175"/>
          <p14:tracePt t="39764" x="2108200" y="4829175"/>
          <p14:tracePt t="39780" x="2057400" y="4829175"/>
          <p14:tracePt t="39797" x="2043113" y="4829175"/>
          <p14:tracePt t="39813" x="2014538" y="4829175"/>
          <p14:tracePt t="39813" x="2008188" y="4829175"/>
          <p14:tracePt t="39831" x="2000250" y="4829175"/>
          <p14:tracePt t="39847" x="1971675" y="4829175"/>
          <p14:tracePt t="39864" x="1951038" y="4829175"/>
          <p14:tracePt t="39880" x="1936750" y="4829175"/>
          <p14:tracePt t="39896" x="1928813" y="4822825"/>
          <p14:tracePt t="39959" x="1914525" y="4814888"/>
          <p14:tracePt t="39966" x="1908175" y="4808538"/>
          <p14:tracePt t="39975" x="1900238" y="4800600"/>
          <p14:tracePt t="39983" x="1865313" y="4772025"/>
          <p14:tracePt t="39996" x="1843088" y="4757738"/>
          <p14:tracePt t="40030" x="1843088" y="4751388"/>
          <p14:tracePt t="40031" x="1836738" y="4722813"/>
          <p14:tracePt t="40047" x="1828800" y="4708525"/>
          <p14:tracePt t="40063" x="1828800" y="4686300"/>
          <p14:tracePt t="40079" x="1828800" y="4672013"/>
          <p14:tracePt t="40119" x="1828800" y="4665663"/>
          <p14:tracePt t="40121" x="1828800" y="4651375"/>
          <p14:tracePt t="40130" x="1828800" y="4637088"/>
          <p14:tracePt t="40146" x="1857375" y="4622800"/>
          <p14:tracePt t="40164" x="1922463" y="4600575"/>
          <p14:tracePt t="40179" x="1971675" y="4594225"/>
          <p14:tracePt t="40197" x="2014538" y="4594225"/>
          <p14:tracePt t="40212" x="2036763" y="4594225"/>
          <p14:tracePt t="40212" x="2051050" y="4594225"/>
          <p14:tracePt t="40230" x="2071688" y="4594225"/>
          <p14:tracePt t="40245" x="2100263" y="4594225"/>
          <p14:tracePt t="40263" x="2128838" y="4594225"/>
          <p14:tracePt t="40279" x="2143125" y="4594225"/>
          <p14:tracePt t="40297" x="2165350" y="4594225"/>
          <p14:tracePt t="40312" x="2179638" y="4594225"/>
          <p14:tracePt t="40329" x="2208213" y="4594225"/>
          <p14:tracePt t="40345" x="2228850" y="4600575"/>
          <p14:tracePt t="40362" x="2251075" y="4600575"/>
          <p14:tracePt t="40379" x="2271713" y="4608513"/>
          <p14:tracePt t="40396" x="2293938" y="4608513"/>
          <p14:tracePt t="40413" x="2308225" y="4608513"/>
          <p14:tracePt t="40429" x="2322513" y="4608513"/>
          <p14:tracePt t="40479" x="2343150" y="4614863"/>
          <p14:tracePt t="40510" x="2351088" y="4614863"/>
          <p14:tracePt t="40527" x="2357438" y="4622800"/>
          <p14:tracePt t="40535" x="2357438" y="4629150"/>
          <p14:tracePt t="40551" x="2365375" y="4637088"/>
          <p14:tracePt t="40590" x="2371725" y="4643438"/>
          <p14:tracePt t="40791" x="2379663" y="4651375"/>
          <p14:tracePt t="40799" x="2379663" y="4657725"/>
          <p14:tracePt t="40807" x="2379663" y="4665663"/>
          <p14:tracePt t="40814" x="2386013" y="4672013"/>
          <p14:tracePt t="40863" x="2386013" y="4686300"/>
          <p14:tracePt t="40879" x="2386013" y="4700588"/>
          <p14:tracePt t="40895" x="2393950" y="4708525"/>
          <p14:tracePt t="40927" x="2393950" y="4714875"/>
          <p14:tracePt t="40967" x="2393950" y="4722813"/>
          <p14:tracePt t="40983" x="2393950" y="4737100"/>
          <p14:tracePt t="41039" x="2393950" y="4743450"/>
          <p14:tracePt t="41095" x="2393950" y="4751388"/>
          <p14:tracePt t="41110" x="2393950" y="4757738"/>
          <p14:tracePt t="41119" x="2386013" y="4765675"/>
          <p14:tracePt t="41134" x="2371725" y="4779963"/>
          <p14:tracePt t="41167" x="2351088" y="4794250"/>
          <p14:tracePt t="41174" x="2336800" y="4794250"/>
          <p14:tracePt t="41178" x="2328863" y="4800600"/>
          <p14:tracePt t="41223" x="2322513" y="4800600"/>
          <p14:tracePt t="41232" x="2308225" y="4800600"/>
          <p14:tracePt t="41239" x="2286000" y="4808538"/>
          <p14:tracePt t="41245" x="2279650" y="4808538"/>
          <p14:tracePt t="41261" x="2257425" y="4814888"/>
          <p14:tracePt t="41278" x="2251075" y="4822825"/>
          <p14:tracePt t="41340" x="2243138" y="4822825"/>
          <p14:tracePt t="41359" x="2228850" y="4822825"/>
          <p14:tracePt t="41367" x="2208213" y="4829175"/>
          <p14:tracePt t="41383" x="2200275" y="4829175"/>
          <p14:tracePt t="41391" x="2185988" y="4829175"/>
          <p14:tracePt t="41395" x="2171700" y="4837113"/>
          <p14:tracePt t="41412" x="2165350" y="4837113"/>
          <p14:tracePt t="41428" x="2143125" y="4837113"/>
          <p14:tracePt t="41445" x="2136775" y="4837113"/>
          <p14:tracePt t="41461" x="2108200" y="4837113"/>
          <p14:tracePt t="41478" x="2100263" y="4837113"/>
          <p14:tracePt t="41494" x="2071688" y="4837113"/>
          <p14:tracePt t="41512" x="2057400" y="4837113"/>
          <p14:tracePt t="41528" x="2036763" y="4837113"/>
          <p14:tracePt t="41583" x="2028825" y="4837113"/>
          <p14:tracePt t="41599" x="2014538" y="4837113"/>
          <p14:tracePt t="41607" x="1985963" y="4837113"/>
          <p14:tracePt t="41615" x="1979613" y="4837113"/>
          <p14:tracePt t="41623" x="1971675" y="4837113"/>
          <p14:tracePt t="41654" x="1957388" y="4837113"/>
          <p14:tracePt t="41662" x="1936750" y="4829175"/>
          <p14:tracePt t="41677" x="1936750" y="4822825"/>
          <p14:tracePt t="41678" x="1922463" y="4794250"/>
          <p14:tracePt t="41694" x="1908175" y="4772025"/>
          <p14:tracePt t="41751" x="1900238" y="4765675"/>
          <p14:tracePt t="41759" x="1900238" y="4757738"/>
          <p14:tracePt t="41771" x="1900238" y="4751388"/>
          <p14:tracePt t="41778" x="1900238" y="4737100"/>
          <p14:tracePt t="41794" x="1900238" y="4708525"/>
          <p14:tracePt t="41811" x="1900238" y="4694238"/>
          <p14:tracePt t="41827" x="1900238" y="4657725"/>
          <p14:tracePt t="41844" x="1900238" y="4637088"/>
          <p14:tracePt t="41888" x="1900238" y="4629150"/>
          <p14:tracePt t="41895" x="1908175" y="4622800"/>
          <p14:tracePt t="41910" x="1914525" y="4614863"/>
          <p14:tracePt t="41959" x="1922463" y="4614863"/>
          <p14:tracePt t="41967" x="1936750" y="4608513"/>
          <p14:tracePt t="41969" x="1951038" y="4608513"/>
          <p14:tracePt t="41977" x="1985963" y="4608513"/>
          <p14:tracePt t="41994" x="2008188" y="4608513"/>
          <p14:tracePt t="42011" x="2022475" y="4608513"/>
          <p14:tracePt t="42027" x="2057400" y="4608513"/>
          <p14:tracePt t="42045" x="2085975" y="4594225"/>
          <p14:tracePt t="42060" x="2114550" y="4594225"/>
          <p14:tracePt t="42077" x="2143125" y="4594225"/>
          <p14:tracePt t="42094" x="2179638" y="4594225"/>
          <p14:tracePt t="42094" x="2185988" y="4594225"/>
          <p14:tracePt t="42111" x="2193925" y="4594225"/>
          <p14:tracePt t="42127" x="2214563" y="4594225"/>
          <p14:tracePt t="42144" x="2243138" y="4594225"/>
          <p14:tracePt t="42160" x="2257425" y="4594225"/>
          <p14:tracePt t="42176" x="2286000" y="4594225"/>
          <p14:tracePt t="42193" x="2300288" y="4594225"/>
          <p14:tracePt t="42210" x="2322513" y="4600575"/>
          <p14:tracePt t="42226" x="2336800" y="4608513"/>
          <p14:tracePt t="42244" x="2357438" y="4622800"/>
          <p14:tracePt t="42358" x="2336800" y="4600575"/>
          <p14:tracePt t="42367" x="2236788" y="4508500"/>
          <p14:tracePt t="42368" x="2185988" y="4443413"/>
          <p14:tracePt t="42377" x="2143125" y="4343400"/>
          <p14:tracePt t="42393" x="2122488" y="4271963"/>
          <p14:tracePt t="42410" x="2114550" y="4229100"/>
          <p14:tracePt t="42426" x="2093913" y="4194175"/>
          <p14:tracePt t="42443" x="2085975" y="4151313"/>
          <p14:tracePt t="42459" x="2065338" y="4094163"/>
          <p14:tracePt t="42477" x="2065338" y="4043363"/>
          <p14:tracePt t="42493" x="2051050" y="3986213"/>
          <p14:tracePt t="42510" x="2043113" y="3914775"/>
          <p14:tracePt t="42527" x="2043113" y="3879850"/>
          <p14:tracePt t="42543" x="2043113" y="3865563"/>
          <p14:tracePt t="42560" x="2043113" y="3836988"/>
          <p14:tracePt t="42576" x="2028825" y="3814763"/>
          <p14:tracePt t="42592" x="2028825" y="3794125"/>
          <p14:tracePt t="42799" x="2036763" y="3786188"/>
          <p14:tracePt t="42831" x="2043113" y="3786188"/>
          <p14:tracePt t="42847" x="2051050" y="3786188"/>
          <p14:tracePt t="42879" x="2057400" y="3786188"/>
          <p14:tracePt t="43015" x="2065338" y="3794125"/>
          <p14:tracePt t="43023" x="2071688" y="3794125"/>
          <p14:tracePt t="43025" x="2079625" y="3794125"/>
          <p14:tracePt t="43031" x="2085975" y="3794125"/>
          <p14:tracePt t="43042" x="2093913" y="3794125"/>
          <p14:tracePt t="43059" x="2114550" y="3808413"/>
          <p14:tracePt t="43095" x="2122488" y="3808413"/>
          <p14:tracePt t="43111" x="2128838" y="3808413"/>
          <p14:tracePt t="43143" x="2143125" y="3808413"/>
          <p14:tracePt t="43151" x="2151063" y="3808413"/>
          <p14:tracePt t="43157" x="2157413" y="3808413"/>
          <p14:tracePt t="43166" x="2171700" y="3808413"/>
          <p14:tracePt t="43175" x="2193925" y="3808413"/>
          <p14:tracePt t="43192" x="2208213" y="3808413"/>
          <p14:tracePt t="43208" x="2228850" y="3808413"/>
          <p14:tracePt t="43263" x="2236788" y="3808413"/>
          <p14:tracePt t="43279" x="2243138" y="3808413"/>
          <p14:tracePt t="43295" x="2257425" y="3808413"/>
          <p14:tracePt t="43343" x="2265363" y="3808413"/>
          <p14:tracePt t="43351" x="2271713" y="3808413"/>
          <p14:tracePt t="43383" x="2286000" y="3800475"/>
          <p14:tracePt t="43387" x="2308225" y="3786188"/>
          <p14:tracePt t="43423" x="2314575" y="3779838"/>
          <p14:tracePt t="43431" x="2343150" y="3765550"/>
          <p14:tracePt t="43447" x="2351088" y="3757613"/>
          <p14:tracePt t="43448" x="2357438" y="3757613"/>
          <p14:tracePt t="43458" x="2365375" y="3751263"/>
          <p14:tracePt t="43535" x="2371725" y="3743325"/>
          <p14:tracePt t="43543" x="2379663" y="3743325"/>
          <p14:tracePt t="45639" x="2357438" y="3743325"/>
          <p14:tracePt t="45679" x="2351088" y="3743325"/>
          <p14:tracePt t="45687" x="2343150" y="3743325"/>
          <p14:tracePt t="45698" x="2336800" y="3743325"/>
          <p14:tracePt t="45759" x="2322513" y="3743325"/>
          <p14:tracePt t="45799" x="2314575" y="3743325"/>
          <p14:tracePt t="45847" x="2300288" y="3743325"/>
          <p14:tracePt t="45855" x="2257425" y="3751263"/>
          <p14:tracePt t="45855" x="2251075" y="3757613"/>
          <p14:tracePt t="45864" x="2228850" y="3757613"/>
          <p14:tracePt t="45872" x="2193925" y="3779838"/>
          <p14:tracePt t="45888" x="2179638" y="3786188"/>
          <p14:tracePt t="45905" x="2151063" y="3800475"/>
          <p14:tracePt t="45921" x="2128838" y="3800475"/>
          <p14:tracePt t="45939" x="2093913" y="3814763"/>
          <p14:tracePt t="45954" x="2057400" y="3822700"/>
          <p14:tracePt t="45972" x="2051050" y="3822700"/>
          <p14:tracePt t="45988" x="2036763" y="3829050"/>
          <p14:tracePt t="46004" x="2022475" y="3829050"/>
          <p14:tracePt t="46021" x="1993900" y="3829050"/>
          <p14:tracePt t="46021" x="1985963" y="3829050"/>
          <p14:tracePt t="46039" x="1971675" y="3829050"/>
          <p14:tracePt t="46055" x="1951038" y="3829050"/>
          <p14:tracePt t="46072" x="1943100" y="3829050"/>
          <p14:tracePt t="46088" x="1914525" y="3829050"/>
          <p14:tracePt t="46105" x="1893888" y="3829050"/>
          <p14:tracePt t="46121" x="1865313" y="3829050"/>
          <p14:tracePt t="46175" x="1857375" y="3829050"/>
          <p14:tracePt t="46190" x="1851025" y="3829050"/>
          <p14:tracePt t="46206" x="1836738" y="3829050"/>
          <p14:tracePt t="46220" x="1828800" y="3829050"/>
          <p14:tracePt t="46226" x="1822450" y="3829050"/>
          <p14:tracePt t="46263" x="1814513" y="3829050"/>
          <p14:tracePt t="46270" x="1779588" y="3829050"/>
          <p14:tracePt t="46287" x="1751013" y="3829050"/>
          <p14:tracePt t="46292" x="1743075" y="3829050"/>
          <p14:tracePt t="46304" x="1736725" y="3829050"/>
          <p14:tracePt t="46320" x="1722438" y="3829050"/>
          <p14:tracePt t="46337" x="1693863" y="3829050"/>
          <p14:tracePt t="46354" x="1651000" y="3829050"/>
          <p14:tracePt t="46370" x="1628775" y="3829050"/>
          <p14:tracePt t="46387" x="1614488" y="3829050"/>
          <p14:tracePt t="46387" x="1585913" y="3829050"/>
          <p14:tracePt t="46407" x="1571625" y="3829050"/>
          <p14:tracePt t="46420" x="1536700" y="3829050"/>
          <p14:tracePt t="46438" x="1508125" y="3829050"/>
          <p14:tracePt t="46454" x="1471613" y="3829050"/>
          <p14:tracePt t="46471" x="1450975" y="3829050"/>
          <p14:tracePt t="46487" x="1422400" y="3829050"/>
          <p14:tracePt t="46504" x="1365250" y="3808413"/>
          <p14:tracePt t="46521" x="1328738" y="3808413"/>
          <p14:tracePt t="46537" x="1285875" y="3808413"/>
          <p14:tracePt t="46553" x="1250950" y="3808413"/>
          <p14:tracePt t="46570" x="1236663" y="3808413"/>
          <p14:tracePt t="46587" x="1208088" y="3808413"/>
          <p14:tracePt t="46605" x="1171575" y="3808413"/>
          <p14:tracePt t="46620" x="1122363" y="3808413"/>
          <p14:tracePt t="46637" x="1071563" y="3808413"/>
          <p14:tracePt t="46653" x="1000125" y="3808413"/>
          <p14:tracePt t="46670" x="979488" y="3814763"/>
          <p14:tracePt t="46687" x="965200" y="3814763"/>
          <p14:tracePt t="46703" x="950913" y="3814763"/>
          <p14:tracePt t="46720" x="908050" y="3814763"/>
          <p14:tracePt t="46736" x="865188" y="3814763"/>
          <p14:tracePt t="46754" x="828675" y="3814763"/>
          <p14:tracePt t="46770" x="771525" y="3808413"/>
          <p14:tracePt t="46786" x="750888" y="3808413"/>
          <p14:tracePt t="46803" x="728663" y="3786188"/>
          <p14:tracePt t="46821" x="671513" y="3757613"/>
          <p14:tracePt t="46837" x="636588" y="3751263"/>
          <p14:tracePt t="46854" x="579438" y="3736975"/>
          <p14:tracePt t="46870" x="550863" y="3714750"/>
          <p14:tracePt t="46887" x="536575" y="3708400"/>
          <p14:tracePt t="46927" x="528638" y="3700463"/>
          <p14:tracePt t="46935" x="493713" y="3665538"/>
          <p14:tracePt t="46943" x="471488" y="3651250"/>
          <p14:tracePt t="46953" x="436563" y="3614738"/>
          <p14:tracePt t="46970" x="436563" y="3571875"/>
          <p14:tracePt t="46986" x="428625" y="3529013"/>
          <p14:tracePt t="47003" x="428625" y="3486150"/>
          <p14:tracePt t="47020" x="428625" y="3429000"/>
          <p14:tracePt t="47036" x="428625" y="3400425"/>
          <p14:tracePt t="47053" x="428625" y="3365500"/>
          <p14:tracePt t="47069" x="428625" y="3336925"/>
          <p14:tracePt t="47086" x="428625" y="3314700"/>
          <p14:tracePt t="47103" x="450850" y="3286125"/>
          <p14:tracePt t="47120" x="471488" y="3279775"/>
          <p14:tracePt t="47136" x="514350" y="3271838"/>
          <p14:tracePt t="47153" x="542925" y="3271838"/>
          <p14:tracePt t="47170" x="593725" y="3271838"/>
          <p14:tracePt t="47186" x="642938" y="3271838"/>
          <p14:tracePt t="47202" x="700088" y="3271838"/>
          <p14:tracePt t="47220" x="785813" y="3271838"/>
          <p14:tracePt t="47236" x="865188" y="3286125"/>
          <p14:tracePt t="47253" x="936625" y="3308350"/>
          <p14:tracePt t="47269" x="1000125" y="3336925"/>
          <p14:tracePt t="47269" x="1042988" y="3336925"/>
          <p14:tracePt t="47287" x="1108075" y="3357563"/>
          <p14:tracePt t="47303" x="1185863" y="3365500"/>
          <p14:tracePt t="47320" x="1236663" y="3365500"/>
          <p14:tracePt t="47335" x="1265238" y="3365500"/>
          <p14:tracePt t="47353" x="1308100" y="3365500"/>
          <p14:tracePt t="47369" x="1350963" y="3365500"/>
          <p14:tracePt t="47386" x="1379538" y="3365500"/>
          <p14:tracePt t="47402" x="1408113" y="3365500"/>
          <p14:tracePt t="47420" x="1450975" y="3386138"/>
          <p14:tracePt t="47435" x="1508125" y="3394075"/>
          <p14:tracePt t="47453" x="1550988" y="3394075"/>
          <p14:tracePt t="47469" x="1593850" y="3400425"/>
          <p14:tracePt t="47486" x="1671638" y="3400425"/>
          <p14:tracePt t="47503" x="1700213" y="3400425"/>
          <p14:tracePt t="47519" x="1743075" y="3400425"/>
          <p14:tracePt t="47536" x="1814513" y="3400425"/>
          <p14:tracePt t="47553" x="1871663" y="3408363"/>
          <p14:tracePt t="47569" x="1893888" y="3408363"/>
          <p14:tracePt t="47586" x="1908175" y="3408363"/>
          <p14:tracePt t="47602" x="1936750" y="3408363"/>
          <p14:tracePt t="47619" x="1971675" y="3408363"/>
          <p14:tracePt t="47636" x="2000250" y="3408363"/>
          <p14:tracePt t="47653" x="2014538" y="3408363"/>
          <p14:tracePt t="47668" x="2043113" y="3394075"/>
          <p14:tracePt t="47686" x="2057400" y="3394075"/>
          <p14:tracePt t="47702" x="2065338" y="3394075"/>
          <p14:tracePt t="47743" x="2079625" y="3386138"/>
          <p14:tracePt t="47744" x="2085975" y="3386138"/>
          <p14:tracePt t="47752" x="2100263" y="3379788"/>
          <p14:tracePt t="47769" x="2128838" y="3371850"/>
          <p14:tracePt t="47786" x="2143125" y="3365500"/>
          <p14:tracePt t="47801" x="2151063" y="3351213"/>
          <p14:tracePt t="47887" x="2151063" y="3343275"/>
          <p14:tracePt t="47912" x="2165350" y="3328988"/>
          <p14:tracePt t="47967" x="2165350" y="3322638"/>
          <p14:tracePt t="47983" x="2165350" y="3300413"/>
          <p14:tracePt t="47998" x="2185988" y="3286125"/>
          <p14:tracePt t="48007" x="2200275" y="3279775"/>
          <p14:tracePt t="48018" x="2214563" y="3279775"/>
          <p14:tracePt t="48071" x="2222500" y="3279775"/>
          <p14:tracePt t="48079" x="2236788" y="3279775"/>
          <p14:tracePt t="48087" x="2251075" y="3279775"/>
          <p14:tracePt t="48101" x="2257425" y="3279775"/>
          <p14:tracePt t="48102" x="2265363" y="3286125"/>
          <p14:tracePt t="48135" x="2265363" y="3294063"/>
          <p14:tracePt t="48135" x="2265363" y="3314700"/>
          <p14:tracePt t="48152" x="2265363" y="3351213"/>
          <p14:tracePt t="48167" x="2265363" y="3379788"/>
          <p14:tracePt t="48185" x="2265363" y="3400425"/>
          <p14:tracePt t="48201" x="2265363" y="3451225"/>
          <p14:tracePt t="48218" x="2243138" y="3494088"/>
          <p14:tracePt t="48235" x="2228850" y="3551238"/>
          <p14:tracePt t="48252" x="2228850" y="3557588"/>
          <p14:tracePt t="48295" x="2228850" y="3565525"/>
          <p14:tracePt t="48303" x="2228850" y="3571875"/>
          <p14:tracePt t="48309" x="2228850" y="3594100"/>
          <p14:tracePt t="48318" x="2228850" y="3636963"/>
          <p14:tracePt t="48335" x="2228850" y="3643313"/>
          <p14:tracePt t="48351" x="2228850" y="3651250"/>
          <p14:tracePt t="48391" x="2228850" y="3657600"/>
          <p14:tracePt t="48407" x="2228850" y="3671888"/>
          <p14:tracePt t="48423" x="2228850" y="3679825"/>
          <p14:tracePt t="48430" x="2228850" y="3686175"/>
          <p14:tracePt t="48437" x="2228850" y="3694113"/>
          <p14:tracePt t="48451" x="2222500" y="3714750"/>
          <p14:tracePt t="48467" x="2208213" y="3722688"/>
          <p14:tracePt t="48519" x="2193925" y="3736975"/>
          <p14:tracePt t="48559" x="2185988" y="3736975"/>
          <p14:tracePt t="48567" x="2179638" y="3736975"/>
          <p14:tracePt t="48569" x="2157413" y="3736975"/>
          <p14:tracePt t="48584" x="2151063" y="3736975"/>
          <p14:tracePt t="48600" x="2136775" y="3736975"/>
          <p14:tracePt t="48647" x="2128838" y="3736975"/>
          <p14:tracePt t="48663" x="2122488" y="3736975"/>
          <p14:tracePt t="48695" x="2114550" y="3736975"/>
          <p14:tracePt t="48711" x="2085975" y="3729038"/>
          <p14:tracePt t="48839" x="2079625" y="3722688"/>
          <p14:tracePt t="49311" x="2079625" y="3714750"/>
          <p14:tracePt t="49326" x="2079625" y="3708400"/>
          <p14:tracePt t="49328" x="2071688" y="3700463"/>
          <p14:tracePt t="49336" x="2071688" y="3694113"/>
          <p14:tracePt t="49349" x="2065338" y="3671888"/>
          <p14:tracePt t="49406" x="2065338" y="3651250"/>
          <p14:tracePt t="49414" x="2065338" y="3643313"/>
          <p14:tracePt t="49417" x="2051050" y="3608388"/>
          <p14:tracePt t="49433" x="2043113" y="3586163"/>
          <p14:tracePt t="49450" x="2043113" y="3565525"/>
          <p14:tracePt t="49466" x="2043113" y="3529013"/>
          <p14:tracePt t="49482" x="2028825" y="3494088"/>
          <p14:tracePt t="49500" x="2028825" y="3451225"/>
          <p14:tracePt t="49516" x="2028825" y="3436938"/>
          <p14:tracePt t="49533" x="2028825" y="3408363"/>
          <p14:tracePt t="49549" x="2028825" y="3386138"/>
          <p14:tracePt t="49566" x="2028825" y="3357563"/>
          <p14:tracePt t="49583" x="2028825" y="3351213"/>
          <p14:tracePt t="49631" x="2028825" y="3336925"/>
          <p14:tracePt t="49642" x="2028825" y="3322638"/>
          <p14:tracePt t="49656" x="2028825" y="3314700"/>
          <p14:tracePt t="49658" x="2028825" y="3294063"/>
          <p14:tracePt t="49666" x="2028825" y="3271838"/>
          <p14:tracePt t="49682" x="2028825" y="3243263"/>
          <p14:tracePt t="49699" x="2028825" y="3236913"/>
          <p14:tracePt t="49716" x="2028825" y="3214688"/>
          <p14:tracePt t="49733" x="2028825" y="3208338"/>
          <p14:tracePt t="49749" x="2028825" y="3200400"/>
          <p14:tracePt t="49807" x="2036763" y="3186113"/>
          <p14:tracePt t="49816" x="2043113" y="3179763"/>
          <p14:tracePt t="49823" x="2051050" y="3157538"/>
          <p14:tracePt t="49832" x="2057400" y="3128963"/>
          <p14:tracePt t="49849" x="2057400" y="3122613"/>
          <p14:tracePt t="49866" x="2065338" y="3108325"/>
          <p14:tracePt t="49882" x="2085975" y="3086100"/>
          <p14:tracePt t="50023" x="2093913" y="3079750"/>
          <p14:tracePt t="50039" x="2114550" y="3079750"/>
          <p14:tracePt t="50047" x="2122488" y="3079750"/>
          <p14:tracePt t="50054" x="2128838" y="3079750"/>
          <p14:tracePt t="50057" x="2136775" y="3079750"/>
          <p14:tracePt t="50065" x="2151063" y="3071813"/>
          <p14:tracePt t="50082" x="2157413" y="3071813"/>
          <p14:tracePt t="50119" x="2165350" y="3071813"/>
          <p14:tracePt t="50120" x="2171700" y="3071813"/>
          <p14:tracePt t="50132" x="2208213" y="3071813"/>
          <p14:tracePt t="50149" x="2228850" y="3071813"/>
          <p14:tracePt t="50166" x="2243138" y="3071813"/>
          <p14:tracePt t="50182" x="2251075" y="3071813"/>
          <p14:tracePt t="50230" x="2271713" y="3071813"/>
          <p14:tracePt t="50247" x="2279650" y="3071813"/>
          <p14:tracePt t="50252" x="2286000" y="3071813"/>
          <p14:tracePt t="50264" x="2293938" y="3071813"/>
          <p14:tracePt t="50281" x="2308225" y="3071813"/>
          <p14:tracePt t="50326" x="2322513" y="3071813"/>
          <p14:tracePt t="50335" x="2328863" y="3071813"/>
          <p14:tracePt t="50455" x="2343150" y="3071813"/>
          <p14:tracePt t="50463" x="2351088" y="3071813"/>
          <p14:tracePt t="50478" x="2365375" y="3086100"/>
          <p14:tracePt t="50511" x="2365375" y="3094038"/>
          <p14:tracePt t="50516" x="2371725" y="3114675"/>
          <p14:tracePt t="50522" x="2371725" y="3122613"/>
          <p14:tracePt t="50567" x="2379663" y="3128963"/>
          <p14:tracePt t="50871" x="2379663" y="3136900"/>
          <p14:tracePt t="50871" x="2379663" y="3151188"/>
          <p14:tracePt t="50887" x="2379663" y="3157538"/>
          <p14:tracePt t="50895" x="2379663" y="3165475"/>
          <p14:tracePt t="50914" x="2379663" y="3171825"/>
          <p14:tracePt t="50914" x="2379663" y="3186113"/>
          <p14:tracePt t="50931" x="2379663" y="3200400"/>
          <p14:tracePt t="50947" x="2379663" y="3208338"/>
          <p14:tracePt t="51351" x="2379663" y="3222625"/>
          <p14:tracePt t="51402" x="0" y="0"/>
        </p14:tracePtLst>
        <p14:tracePtLst>
          <p14:tracePt t="51963" x="2322513" y="2979738"/>
          <p14:tracePt t="52094" x="2322513" y="2951163"/>
          <p14:tracePt t="52103" x="2314575" y="2936875"/>
          <p14:tracePt t="52113" x="2314575" y="2886075"/>
          <p14:tracePt t="52119" x="2293938" y="2836863"/>
          <p14:tracePt t="52133" x="2265363" y="2771775"/>
          <p14:tracePt t="52146" x="2243138" y="2686050"/>
          <p14:tracePt t="52162" x="2214563" y="2636838"/>
          <p14:tracePt t="52178" x="2200275" y="2571750"/>
          <p14:tracePt t="52195" x="2193925" y="2543175"/>
          <p14:tracePt t="52213" x="2179638" y="2500313"/>
          <p14:tracePt t="52229" x="2165350" y="2479675"/>
          <p14:tracePt t="52245" x="2165350" y="2443163"/>
          <p14:tracePt t="52245" x="2165350" y="2436813"/>
          <p14:tracePt t="52263" x="2157413" y="2400300"/>
          <p14:tracePt t="52279" x="2157413" y="2386013"/>
          <p14:tracePt t="52295" x="2151063" y="2357438"/>
          <p14:tracePt t="52313" x="2136775" y="2322513"/>
          <p14:tracePt t="52328" x="2128838" y="2308225"/>
          <p14:tracePt t="52375" x="2128838" y="2300288"/>
          <p14:tracePt t="52390" x="2122488" y="2293938"/>
          <p14:tracePt t="52543" x="2079625" y="2314575"/>
          <p14:tracePt t="52551" x="2071688" y="2328863"/>
          <p14:tracePt t="52559" x="2051050" y="2371725"/>
          <p14:tracePt t="52563" x="2036763" y="2408238"/>
          <p14:tracePt t="52578" x="2036763" y="2451100"/>
          <p14:tracePt t="52596" x="2022475" y="2508250"/>
          <p14:tracePt t="52612" x="2014538" y="2565400"/>
          <p14:tracePt t="52628" x="2014538" y="2600325"/>
          <p14:tracePt t="52645" x="1993900" y="2643188"/>
          <p14:tracePt t="52645" x="1993900" y="2671763"/>
          <p14:tracePt t="52662" x="1993900" y="2700338"/>
          <p14:tracePt t="52679" x="1965325" y="2794000"/>
          <p14:tracePt t="52695" x="1943100" y="2922588"/>
          <p14:tracePt t="52711" x="1928813" y="3043238"/>
          <p14:tracePt t="52729" x="1914525" y="3179763"/>
          <p14:tracePt t="52744" x="1879600" y="3314700"/>
          <p14:tracePt t="52762" x="1871663" y="3436938"/>
          <p14:tracePt t="52779" x="1871663" y="3529013"/>
          <p14:tracePt t="52795" x="1871663" y="3636963"/>
          <p14:tracePt t="52811" x="1871663" y="3736975"/>
          <p14:tracePt t="52829" x="1871663" y="3843338"/>
          <p14:tracePt t="52844" x="1871663" y="3979863"/>
          <p14:tracePt t="52861" x="1871663" y="4122738"/>
          <p14:tracePt t="52877" x="1871663" y="4351338"/>
          <p14:tracePt t="52895" x="1871663" y="4486275"/>
          <p14:tracePt t="52911" x="1871663" y="4565650"/>
          <p14:tracePt t="52928" x="1871663" y="4629150"/>
          <p14:tracePt t="52945" x="1871663" y="4686300"/>
          <p14:tracePt t="52962" x="1871663" y="4708525"/>
          <p14:tracePt t="52978" x="1871663" y="4757738"/>
          <p14:tracePt t="52995" x="1879600" y="4829175"/>
          <p14:tracePt t="53011" x="1893888" y="4851400"/>
          <p14:tracePt t="53028" x="1900238" y="4872038"/>
          <p14:tracePt t="53044" x="1914525" y="4908550"/>
          <p14:tracePt t="53061" x="1928813" y="4951413"/>
          <p14:tracePt t="53077" x="1985963" y="5022850"/>
          <p14:tracePt t="53095" x="2028825" y="5065713"/>
          <p14:tracePt t="53111" x="2071688" y="5080000"/>
          <p14:tracePt t="53128" x="2114550" y="5080000"/>
          <p14:tracePt t="53144" x="2193925" y="5080000"/>
          <p14:tracePt t="53162" x="2251075" y="5051425"/>
          <p14:tracePt t="53177" x="2322513" y="5000625"/>
          <p14:tracePt t="53194" x="2357438" y="4986338"/>
          <p14:tracePt t="53210" x="2400300" y="4943475"/>
          <p14:tracePt t="53228" x="2436813" y="4900613"/>
          <p14:tracePt t="53243" x="2479675" y="4822825"/>
          <p14:tracePt t="53260" x="2500313" y="4751388"/>
          <p14:tracePt t="53277" x="2508250" y="4643438"/>
          <p14:tracePt t="53277" x="2508250" y="4594225"/>
          <p14:tracePt t="53295" x="2508250" y="4500563"/>
          <p14:tracePt t="53311" x="2508250" y="4379913"/>
          <p14:tracePt t="53328" x="2508250" y="4271963"/>
          <p14:tracePt t="53344" x="2508250" y="4165600"/>
          <p14:tracePt t="53361" x="2508250" y="4079875"/>
          <p14:tracePt t="53377" x="2508250" y="3957638"/>
          <p14:tracePt t="53394" x="2508250" y="3800475"/>
          <p14:tracePt t="53411" x="2508250" y="3694113"/>
          <p14:tracePt t="53428" x="2508250" y="3608388"/>
          <p14:tracePt t="53443" x="2508250" y="3543300"/>
          <p14:tracePt t="53461" x="2508250" y="3486150"/>
          <p14:tracePt t="53476" x="2508250" y="3408363"/>
          <p14:tracePt t="53476" x="2508250" y="3394075"/>
          <p14:tracePt t="53495" x="2508250" y="3314700"/>
          <p14:tracePt t="53511" x="2508250" y="3243263"/>
          <p14:tracePt t="53527" x="2508250" y="3179763"/>
          <p14:tracePt t="53544" x="2528888" y="3114675"/>
          <p14:tracePt t="53561" x="2536825" y="3057525"/>
          <p14:tracePt t="53576" x="2536825" y="3008313"/>
          <p14:tracePt t="53594" x="2536825" y="2979738"/>
          <p14:tracePt t="53610" x="2536825" y="2936875"/>
          <p14:tracePt t="53627" x="2536825" y="2886075"/>
          <p14:tracePt t="53643" x="2536825" y="2822575"/>
          <p14:tracePt t="53661" x="2536825" y="2751138"/>
          <p14:tracePt t="53676" x="2536825" y="2679700"/>
          <p14:tracePt t="53693" x="2536825" y="2608263"/>
          <p14:tracePt t="53710" x="2528888" y="2522538"/>
          <p14:tracePt t="53727" x="2508250" y="2493963"/>
          <p14:tracePt t="53743" x="2508250" y="2443163"/>
          <p14:tracePt t="53760" x="2493963" y="2422525"/>
          <p14:tracePt t="53777" x="2486025" y="2408238"/>
          <p14:tracePt t="53794" x="2471738" y="2386013"/>
          <p14:tracePt t="53810" x="2471738" y="2365375"/>
          <p14:tracePt t="53826" x="2451100" y="2351088"/>
          <p14:tracePt t="53870" x="2436813" y="2328863"/>
          <p14:tracePt t="53879" x="2414588" y="2314575"/>
          <p14:tracePt t="53882" x="2393950" y="2293938"/>
          <p14:tracePt t="53919" x="2386013" y="2293938"/>
          <p14:tracePt t="53926" x="2371725" y="2293938"/>
          <p14:tracePt t="53942" x="2365375" y="2293938"/>
          <p14:tracePt t="53949" x="2336800" y="2293938"/>
          <p14:tracePt t="53959" x="2293938" y="2293938"/>
          <p14:tracePt t="53976" x="2243138" y="2293938"/>
          <p14:tracePt t="53993" x="2222500" y="2293938"/>
          <p14:tracePt t="54009" x="2193925" y="2293938"/>
          <p14:tracePt t="54027" x="2165350" y="2293938"/>
          <p14:tracePt t="54043" x="2151063" y="2293938"/>
          <p14:tracePt t="54060" x="2128838" y="2293938"/>
          <p14:tracePt t="54076" x="2108200" y="2293938"/>
          <p14:tracePt t="54095" x="2043113" y="2293938"/>
          <p14:tracePt t="54109" x="1965325" y="2308225"/>
          <p14:tracePt t="54109" x="1936750" y="2308225"/>
          <p14:tracePt t="54127" x="1900238" y="2314575"/>
          <p14:tracePt t="54142" x="1893888" y="2314575"/>
          <p14:tracePt t="54190" x="1885950" y="2314575"/>
          <p14:tracePt t="54207" x="1879600" y="2322513"/>
          <p14:tracePt t="54223" x="1865313" y="2322513"/>
          <p14:tracePt t="54239" x="1851025" y="2322513"/>
          <p14:tracePt t="54247" x="1836738" y="2328863"/>
          <p14:tracePt t="54262" x="1828800" y="2336800"/>
          <p14:tracePt t="54277" x="1814513" y="2351088"/>
          <p14:tracePt t="54282" x="1808163" y="2357438"/>
          <p14:tracePt t="54319" x="1800225" y="2386013"/>
          <p14:tracePt t="54327" x="1765300" y="2457450"/>
          <p14:tracePt t="54343" x="1757363" y="2508250"/>
          <p14:tracePt t="54344" x="1736725" y="2593975"/>
          <p14:tracePt t="54359" x="1714500" y="2651125"/>
          <p14:tracePt t="54376" x="1693863" y="2728913"/>
          <p14:tracePt t="54392" x="1693863" y="2794000"/>
          <p14:tracePt t="54409" x="1693863" y="2871788"/>
          <p14:tracePt t="54425" x="1693863" y="2928938"/>
          <p14:tracePt t="54442" x="1693863" y="2994025"/>
          <p14:tracePt t="54459" x="1693863" y="3086100"/>
          <p14:tracePt t="54475" x="1685925" y="3171825"/>
          <p14:tracePt t="54492" x="1685925" y="3243263"/>
          <p14:tracePt t="54508" x="1685925" y="3314700"/>
          <p14:tracePt t="54526" x="1685925" y="3408363"/>
          <p14:tracePt t="54543" x="1665288" y="3471863"/>
          <p14:tracePt t="54559" x="1657350" y="3543300"/>
          <p14:tracePt t="54576" x="1657350" y="3594100"/>
          <p14:tracePt t="54592" x="1657350" y="3636963"/>
          <p14:tracePt t="54609" x="1657350" y="3657600"/>
          <p14:tracePt t="54626" x="1657350" y="3700463"/>
          <p14:tracePt t="54643" x="1657350" y="3736975"/>
          <p14:tracePt t="54658" x="1657350" y="3808413"/>
          <p14:tracePt t="54675" x="1657350" y="3871913"/>
          <p14:tracePt t="54692" x="1657350" y="3929063"/>
          <p14:tracePt t="54709" x="1657350" y="4008438"/>
          <p14:tracePt t="54726" x="1657350" y="4071938"/>
          <p14:tracePt t="54726" x="1657350" y="4100513"/>
          <p14:tracePt t="54743" x="1657350" y="4157663"/>
          <p14:tracePt t="54759" x="1657350" y="4208463"/>
          <p14:tracePt t="54776" x="1657350" y="4243388"/>
          <p14:tracePt t="54791" x="1657350" y="4279900"/>
          <p14:tracePt t="54809" x="1657350" y="4322763"/>
          <p14:tracePt t="54824" x="1657350" y="4351338"/>
          <p14:tracePt t="54842" x="1657350" y="4371975"/>
          <p14:tracePt t="54895" x="1657350" y="4394200"/>
          <p14:tracePt t="54934" x="1657350" y="4400550"/>
          <p14:tracePt t="54943" x="1657350" y="4414838"/>
          <p14:tracePt t="54960" x="1657350" y="4443413"/>
          <p14:tracePt t="54974" x="1657350" y="4457700"/>
          <p14:tracePt t="54975" x="1657350" y="4479925"/>
          <p14:tracePt t="54991" x="1657350" y="4486275"/>
          <p14:tracePt t="55008" x="1657350" y="4508500"/>
          <p14:tracePt t="55024" x="1657350" y="4514850"/>
          <p14:tracePt t="55042" x="1657350" y="4522788"/>
          <p14:tracePt t="55058" x="1657350" y="4529138"/>
          <p14:tracePt t="55447" x="1657350" y="4537075"/>
          <p14:tracePt t="56615" x="1665288" y="4537075"/>
          <p14:tracePt t="56919" x="1671638" y="4537075"/>
          <p14:tracePt t="56926" x="1685925" y="4537075"/>
          <p14:tracePt t="56934" x="1708150" y="4537075"/>
          <p14:tracePt t="56934" x="1714500" y="4543425"/>
          <p14:tracePt t="56958" x="1722438" y="4551363"/>
          <p14:tracePt t="56966" x="1736725" y="4572000"/>
          <p14:tracePt t="56974" x="1743075" y="4579938"/>
          <p14:tracePt t="56990" x="1757363" y="4594225"/>
          <p14:tracePt t="56990" x="1765300" y="4600575"/>
          <p14:tracePt t="57006" x="1793875" y="4629150"/>
          <p14:tracePt t="57006" x="1822450" y="4643438"/>
          <p14:tracePt t="57023" x="1843088" y="4672013"/>
          <p14:tracePt t="57039" x="1871663" y="4700588"/>
          <p14:tracePt t="57055" x="1908175" y="4714875"/>
          <p14:tracePt t="57071" x="1922463" y="4729163"/>
          <p14:tracePt t="57090" x="1936750" y="4729163"/>
          <p14:tracePt t="57105" x="1965325" y="4743450"/>
          <p14:tracePt t="57122" x="2000250" y="4772025"/>
          <p14:tracePt t="57138" x="2051050" y="4794250"/>
          <p14:tracePt t="57155" x="2143125" y="4814888"/>
          <p14:tracePt t="57172" x="2228850" y="4814888"/>
          <p14:tracePt t="57189" x="2300288" y="4814888"/>
          <p14:tracePt t="57205" x="2336800" y="4814888"/>
          <p14:tracePt t="57222" x="2365375" y="4814888"/>
          <p14:tracePt t="57238" x="2379663" y="4814888"/>
          <p14:tracePt t="57255" x="2414588" y="4814888"/>
          <p14:tracePt t="57271" x="2486025" y="4757738"/>
          <p14:tracePt t="57289" x="2586038" y="4622800"/>
          <p14:tracePt t="57304" x="2636838" y="4457700"/>
          <p14:tracePt t="57322" x="2651125" y="4314825"/>
          <p14:tracePt t="57338" x="2651125" y="4208463"/>
          <p14:tracePt t="57355" x="2651125" y="4100513"/>
          <p14:tracePt t="57371" x="2651125" y="3965575"/>
          <p14:tracePt t="57389" x="2651125" y="3843338"/>
          <p14:tracePt t="57404" x="2651125" y="3714750"/>
          <p14:tracePt t="57422" x="2651125" y="3594100"/>
          <p14:tracePt t="57438" x="2628900" y="3379788"/>
          <p14:tracePt t="57455" x="2579688" y="3236913"/>
          <p14:tracePt t="57471" x="2557463" y="3071813"/>
          <p14:tracePt t="57488" x="2514600" y="2943225"/>
          <p14:tracePt t="57504" x="2514600" y="2865438"/>
          <p14:tracePt t="57522" x="2508250" y="2786063"/>
          <p14:tracePt t="57538" x="2493963" y="2679700"/>
          <p14:tracePt t="57555" x="2486025" y="2600325"/>
          <p14:tracePt t="57572" x="2465388" y="2543175"/>
          <p14:tracePt t="57589" x="2457450" y="2486025"/>
          <p14:tracePt t="57604" x="2451100" y="2436813"/>
          <p14:tracePt t="57622" x="2422525" y="2393950"/>
          <p14:tracePt t="57638" x="2371725" y="2328863"/>
          <p14:tracePt t="57655" x="2365375" y="2314575"/>
          <p14:tracePt t="57671" x="2343150" y="2271713"/>
          <p14:tracePt t="57688" x="2314575" y="2236788"/>
          <p14:tracePt t="57704" x="2286000" y="2208213"/>
          <p14:tracePt t="57721" x="2271713" y="2185988"/>
          <p14:tracePt t="57774" x="2257425" y="2185988"/>
          <p14:tracePt t="57782" x="2251075" y="2185988"/>
          <p14:tracePt t="57790" x="2243138" y="2185988"/>
          <p14:tracePt t="57807" x="2214563" y="2185988"/>
          <p14:tracePt t="57813" x="2200275" y="2185988"/>
          <p14:tracePt t="57821" x="2179638" y="2193925"/>
          <p14:tracePt t="57837" x="2128838" y="2208213"/>
          <p14:tracePt t="57837" x="2100263" y="2228850"/>
          <p14:tracePt t="57855" x="2057400" y="2279650"/>
          <p14:tracePt t="57871" x="2008188" y="2328863"/>
          <p14:tracePt t="57888" x="2000250" y="2343150"/>
          <p14:tracePt t="57905" x="1957388" y="2393950"/>
          <p14:tracePt t="57921" x="1951038" y="2436813"/>
          <p14:tracePt t="57937" x="1922463" y="2508250"/>
          <p14:tracePt t="57954" x="1900238" y="2600325"/>
          <p14:tracePt t="57970" x="1865313" y="2728913"/>
          <p14:tracePt t="57987" x="1814513" y="2894013"/>
          <p14:tracePt t="58004" x="1814513" y="3028950"/>
          <p14:tracePt t="58020" x="1814513" y="3151188"/>
          <p14:tracePt t="58038" x="1814513" y="3279775"/>
          <p14:tracePt t="58038" x="1814513" y="3343275"/>
          <p14:tracePt t="58055" x="1814513" y="3429000"/>
          <p14:tracePt t="58070" x="1814513" y="3694113"/>
          <p14:tracePt t="58088" x="1814513" y="3865563"/>
          <p14:tracePt t="58104" x="1814513" y="3986213"/>
          <p14:tracePt t="58120" x="1828800" y="4114800"/>
          <p14:tracePt t="58137" x="1828800" y="4208463"/>
          <p14:tracePt t="58153" x="1857375" y="4300538"/>
          <p14:tracePt t="58170" x="1871663" y="4351338"/>
          <p14:tracePt t="58186" x="1885950" y="4394200"/>
          <p14:tracePt t="58203" x="1908175" y="4414838"/>
          <p14:tracePt t="58221" x="1914525" y="4422775"/>
          <p14:tracePt t="58255" x="1914525" y="4437063"/>
          <p14:tracePt t="58255" x="1922463" y="4494213"/>
          <p14:tracePt t="58271" x="1928813" y="4537075"/>
          <p14:tracePt t="58286" x="1928813" y="4600575"/>
          <p14:tracePt t="58303" x="1951038" y="4672013"/>
          <p14:tracePt t="58320" x="1971675" y="4714875"/>
          <p14:tracePt t="58336" x="1985963" y="4751388"/>
          <p14:tracePt t="58353" x="2000250" y="4765675"/>
          <p14:tracePt t="58415" x="2022475" y="4772025"/>
          <p14:tracePt t="58427" x="2028825" y="4772025"/>
          <p14:tracePt t="58431" x="2036763" y="4772025"/>
          <p14:tracePt t="58437" x="2079625" y="4772025"/>
          <p14:tracePt t="58453" x="2122488" y="4772025"/>
          <p14:tracePt t="58453" x="2151063" y="4772025"/>
          <p14:tracePt t="58471" x="2214563" y="4751388"/>
          <p14:tracePt t="58486" x="2257425" y="4737100"/>
          <p14:tracePt t="58503" x="2314575" y="4694238"/>
          <p14:tracePt t="58519" x="2371725" y="4622800"/>
          <p14:tracePt t="58537" x="2428875" y="4494213"/>
          <p14:tracePt t="58553" x="2493963" y="4322763"/>
          <p14:tracePt t="58570" x="2508250" y="4165600"/>
          <p14:tracePt t="58586" x="2508250" y="3994150"/>
          <p14:tracePt t="58603" x="2508250" y="3871913"/>
          <p14:tracePt t="58620" x="2508250" y="3779838"/>
          <p14:tracePt t="58636" x="2508250" y="3700463"/>
          <p14:tracePt t="58653" x="2508250" y="3636963"/>
          <p14:tracePt t="58670" x="2493963" y="3543300"/>
          <p14:tracePt t="58686" x="2471738" y="3343275"/>
          <p14:tracePt t="58703" x="2422525" y="3179763"/>
          <p14:tracePt t="58720" x="2393950" y="3057525"/>
          <p14:tracePt t="58737" x="2357438" y="2957513"/>
          <p14:tracePt t="58752" x="2322513" y="2886075"/>
          <p14:tracePt t="58769" x="2293938" y="2794000"/>
          <p14:tracePt t="58786" x="2265363" y="2722563"/>
          <p14:tracePt t="58803" x="2257425" y="2686050"/>
          <p14:tracePt t="58819" x="2251075" y="2622550"/>
          <p14:tracePt t="58836" x="2243138" y="2579688"/>
          <p14:tracePt t="58853" x="2214563" y="2528888"/>
          <p14:tracePt t="58870" x="2200275" y="2486025"/>
          <p14:tracePt t="58886" x="2165350" y="2408238"/>
          <p14:tracePt t="58903" x="2143125" y="2343150"/>
          <p14:tracePt t="58920" x="2114550" y="2286000"/>
          <p14:tracePt t="58936" x="2100263" y="2243138"/>
          <p14:tracePt t="58952" x="2085975" y="2214563"/>
          <p14:tracePt t="58970" x="2079625" y="2200275"/>
          <p14:tracePt t="58985" x="2071688" y="2185988"/>
          <p14:tracePt t="59127" x="2057400" y="2185988"/>
          <p14:tracePt t="59135" x="2036763" y="2200275"/>
          <p14:tracePt t="59135" x="2022475" y="2222500"/>
          <p14:tracePt t="59152" x="2000250" y="2279650"/>
          <p14:tracePt t="59170" x="1985963" y="2314575"/>
          <p14:tracePt t="59185" x="1971675" y="2357438"/>
          <p14:tracePt t="59203" x="1957388" y="2414588"/>
          <p14:tracePt t="59218" x="1951038" y="2479675"/>
          <p14:tracePt t="59236" x="1936750" y="2557463"/>
          <p14:tracePt t="59252" x="1928813" y="2628900"/>
          <p14:tracePt t="59269" x="1928813" y="2651125"/>
          <p14:tracePt t="59285" x="1914525" y="2686050"/>
          <p14:tracePt t="59303" x="1900238" y="2728913"/>
          <p14:tracePt t="59318" x="1900238" y="2779713"/>
          <p14:tracePt t="59336" x="1900238" y="2836863"/>
          <p14:tracePt t="59352" x="1900238" y="2900363"/>
          <p14:tracePt t="59369" x="1900238" y="2965450"/>
          <p14:tracePt t="59385" x="1900238" y="3000375"/>
          <p14:tracePt t="59403" x="1900238" y="3057525"/>
          <p14:tracePt t="59418" x="1900238" y="3122613"/>
          <p14:tracePt t="59436" x="1900238" y="3208338"/>
          <p14:tracePt t="59451" x="1908175" y="3300413"/>
          <p14:tracePt t="59468" x="1928813" y="3386138"/>
          <p14:tracePt t="59485" x="1971675" y="3486150"/>
          <p14:tracePt t="59502" x="1985963" y="3614738"/>
          <p14:tracePt t="59518" x="2008188" y="3700463"/>
          <p14:tracePt t="59535" x="2028825" y="3794125"/>
          <p14:tracePt t="59552" x="2065338" y="3908425"/>
          <p14:tracePt t="59568" x="2085975" y="4000500"/>
          <p14:tracePt t="59585" x="2122488" y="4114800"/>
          <p14:tracePt t="59602" x="2122488" y="4222750"/>
          <p14:tracePt t="59618" x="2143125" y="4314825"/>
          <p14:tracePt t="59635" x="2151063" y="4394200"/>
          <p14:tracePt t="59652" x="2171700" y="4443413"/>
          <p14:tracePt t="59669" x="2179638" y="4479925"/>
          <p14:tracePt t="59684" x="2185988" y="4522788"/>
          <p14:tracePt t="59684" x="2193925" y="4529138"/>
          <p14:tracePt t="59703" x="2193925" y="4551363"/>
          <p14:tracePt t="59718" x="2214563" y="4594225"/>
          <p14:tracePt t="59735" x="2222500" y="4600575"/>
          <p14:tracePt t="59752" x="2222500" y="4608513"/>
          <p14:tracePt t="60437" x="0" y="0"/>
        </p14:tracePtLst>
        <p14:tracePtLst>
          <p14:tracePt t="69104" x="1671638" y="2914650"/>
          <p14:tracePt t="69111" x="1628775" y="2871788"/>
          <p14:tracePt t="69119" x="1579563" y="2822575"/>
          <p14:tracePt t="69128" x="1522413" y="2765425"/>
          <p14:tracePt t="69139" x="1514475" y="2743200"/>
          <p14:tracePt t="69155" x="1508125" y="2722563"/>
          <p14:tracePt t="69172" x="1508125" y="2671763"/>
          <p14:tracePt t="69188" x="1479550" y="2614613"/>
          <p14:tracePt t="69206" x="1450975" y="2608263"/>
          <p14:tracePt t="69222" x="1428750" y="2593975"/>
          <p14:tracePt t="69222" x="1414463" y="2593975"/>
          <p14:tracePt t="69240" x="1408113" y="2593975"/>
          <p14:tracePt t="69287" x="1400175" y="2586038"/>
          <p14:tracePt t="69294" x="1400175" y="2571750"/>
          <p14:tracePt t="69305" x="1400175" y="2565400"/>
          <p14:tracePt t="69305" x="1400175" y="2543175"/>
          <p14:tracePt t="69322" x="1400175" y="2528888"/>
          <p14:tracePt t="69338" x="1400175" y="2514600"/>
          <p14:tracePt t="69356" x="1408113" y="2486025"/>
          <p14:tracePt t="69372" x="1422400" y="2457450"/>
          <p14:tracePt t="69388" x="1457325" y="2414588"/>
          <p14:tracePt t="69406" x="1514475" y="2343150"/>
          <p14:tracePt t="69422" x="1565275" y="2271713"/>
          <p14:tracePt t="69439" x="1614488" y="2214563"/>
          <p14:tracePt t="69455" x="1722438" y="2071688"/>
          <p14:tracePt t="69472" x="1771650" y="2008188"/>
          <p14:tracePt t="69488" x="1814513" y="1971675"/>
          <p14:tracePt t="69504" x="1851025" y="1936750"/>
          <p14:tracePt t="69521" x="1879600" y="1928813"/>
          <p14:tracePt t="69538" x="1908175" y="1908175"/>
          <p14:tracePt t="69555" x="1936750" y="1885950"/>
          <p14:tracePt t="69571" x="1951038" y="1879600"/>
          <p14:tracePt t="69588" x="1971675" y="1879600"/>
          <p14:tracePt t="69605" x="2022475" y="1879600"/>
          <p14:tracePt t="69622" x="2065338" y="1885950"/>
          <p14:tracePt t="69638" x="2093913" y="1900238"/>
          <p14:tracePt t="69654" x="2108200" y="1914525"/>
          <p14:tracePt t="69703" x="2128838" y="1943100"/>
          <p14:tracePt t="69711" x="2171700" y="1985963"/>
          <p14:tracePt t="69719" x="2193925" y="2000250"/>
          <p14:tracePt t="69723" x="2208213" y="2022475"/>
          <p14:tracePt t="69738" x="2243138" y="2043113"/>
          <p14:tracePt t="69754" x="2257425" y="2051050"/>
          <p14:tracePt t="69771" x="2265363" y="2051050"/>
          <p14:tracePt t="69787" x="2293938" y="2057400"/>
          <p14:tracePt t="69804" x="2328863" y="2093913"/>
          <p14:tracePt t="69821" x="2400300" y="2143125"/>
          <p14:tracePt t="69838" x="2451100" y="2214563"/>
          <p14:tracePt t="69854" x="2457450" y="2228850"/>
          <p14:tracePt t="69928" x="2457450" y="2236788"/>
          <p14:tracePt t="69944" x="2457450" y="2243138"/>
          <p14:tracePt t="69956" x="2457450" y="2265363"/>
          <p14:tracePt t="69957" x="2457450" y="2271713"/>
          <p14:tracePt t="69970" x="2457450" y="2279650"/>
          <p14:tracePt t="69988" x="2457450" y="2286000"/>
          <p14:tracePt t="70004" x="2457450" y="2308225"/>
          <p14:tracePt t="70022" x="2443163" y="2322513"/>
          <p14:tracePt t="70037" x="2414588" y="2351088"/>
          <p14:tracePt t="70054" x="2365375" y="2371725"/>
          <p14:tracePt t="70070" x="2265363" y="2408238"/>
          <p14:tracePt t="70088" x="2200275" y="2422525"/>
          <p14:tracePt t="70105" x="2143125" y="2443163"/>
          <p14:tracePt t="70121" x="2093913" y="2457450"/>
          <p14:tracePt t="70138" x="2057400" y="2465388"/>
          <p14:tracePt t="70155" x="2028825" y="2465388"/>
          <p14:tracePt t="70171" x="1993900" y="2486025"/>
          <p14:tracePt t="70187" x="1979613" y="2486025"/>
          <p14:tracePt t="70204" x="1951038" y="2486025"/>
          <p14:tracePt t="70221" x="1936750" y="2486025"/>
          <p14:tracePt t="70237" x="1914525" y="2486025"/>
          <p14:tracePt t="70254" x="1900238" y="2486025"/>
          <p14:tracePt t="70270" x="1836738" y="2486025"/>
          <p14:tracePt t="70287" x="1814513" y="2486025"/>
          <p14:tracePt t="70304" x="1800225" y="2486025"/>
          <p14:tracePt t="70321" x="1793875" y="2479675"/>
          <p14:tracePt t="70337" x="1765300" y="2471738"/>
          <p14:tracePt t="70354" x="1743075" y="2443163"/>
          <p14:tracePt t="70407" x="1728788" y="2436813"/>
          <p14:tracePt t="70415" x="1722438" y="2428875"/>
          <p14:tracePt t="70423" x="1714500" y="2422525"/>
          <p14:tracePt t="70437" x="1700213" y="2408238"/>
          <p14:tracePt t="70453" x="1693863" y="2386013"/>
          <p14:tracePt t="70470" x="1671638" y="2357438"/>
          <p14:tracePt t="70487" x="1657350" y="2343150"/>
          <p14:tracePt t="70503" x="1651000" y="2336800"/>
          <p14:tracePt t="70520" x="1643063" y="2336800"/>
          <p14:tracePt t="70720" x="1657350" y="2336800"/>
          <p14:tracePt t="70728" x="1679575" y="2336800"/>
          <p14:tracePt t="70737" x="1708150" y="2336800"/>
          <p14:tracePt t="70743" x="1765300" y="2336800"/>
          <p14:tracePt t="70753" x="1828800" y="2336800"/>
          <p14:tracePt t="70770" x="1893888" y="2336800"/>
          <p14:tracePt t="70787" x="1908175" y="2336800"/>
          <p14:tracePt t="70803" x="1914525" y="2336800"/>
          <p14:tracePt t="70819" x="1936750" y="2336800"/>
          <p14:tracePt t="70836" x="1943100" y="2336800"/>
          <p14:tracePt t="70854" x="1951038" y="2336800"/>
          <p14:tracePt t="70870" x="1957388" y="2328863"/>
          <p14:tracePt t="70886" x="1979613" y="2322513"/>
          <p14:tracePt t="70904" x="2014538" y="2314575"/>
          <p14:tracePt t="70921" x="2028825" y="2293938"/>
          <p14:tracePt t="70936" x="2043113" y="2286000"/>
          <p14:tracePt t="70983" x="2065338" y="2279650"/>
          <p14:tracePt t="71055" x="2071688" y="2271713"/>
          <p14:tracePt t="71112" x="2071688" y="2293938"/>
          <p14:tracePt t="71119" x="2071688" y="2371725"/>
          <p14:tracePt t="71128" x="2043113" y="2565400"/>
          <p14:tracePt t="71136" x="1957388" y="2814638"/>
          <p14:tracePt t="71154" x="1893888" y="3028950"/>
          <p14:tracePt t="71169" x="1822450" y="3257550"/>
          <p14:tracePt t="71185" x="1785938" y="3436938"/>
          <p14:tracePt t="71202" x="1757363" y="3629025"/>
          <p14:tracePt t="71220" x="1693863" y="3814763"/>
          <p14:tracePt t="71236" x="1585913" y="4029075"/>
          <p14:tracePt t="71253" x="1514475" y="4265613"/>
          <p14:tracePt t="71269" x="1465263" y="4479925"/>
          <p14:tracePt t="71286" x="1436688" y="4686300"/>
          <p14:tracePt t="71302" x="1436688" y="4894263"/>
          <p14:tracePt t="71319" x="1436688" y="4965700"/>
          <p14:tracePt t="71336" x="1436688" y="5000625"/>
          <p14:tracePt t="71352" x="1436688" y="5043488"/>
          <p14:tracePt t="71368" x="1436688" y="5086350"/>
          <p14:tracePt t="71385" x="1457325" y="5143500"/>
          <p14:tracePt t="71403" x="1500188" y="5194300"/>
          <p14:tracePt t="71419" x="1557338" y="5214938"/>
          <p14:tracePt t="71435" x="1593850" y="5229225"/>
          <p14:tracePt t="71452" x="1608138" y="5237163"/>
          <p14:tracePt t="71468" x="1622425" y="5237163"/>
          <p14:tracePt t="71486" x="1657350" y="5237163"/>
          <p14:tracePt t="71502" x="1700213" y="5237163"/>
          <p14:tracePt t="71502" x="1728788" y="5237163"/>
          <p14:tracePt t="71520" x="1785938" y="5237163"/>
          <p14:tracePt t="71535" x="1865313" y="5222875"/>
          <p14:tracePt t="71552" x="1893888" y="5208588"/>
          <p14:tracePt t="71568" x="1951038" y="5172075"/>
          <p14:tracePt t="71586" x="1971675" y="5165725"/>
          <p14:tracePt t="71601" x="2008188" y="5137150"/>
          <p14:tracePt t="71618" x="2028825" y="5129213"/>
          <p14:tracePt t="71635" x="2057400" y="5100638"/>
          <p14:tracePt t="71652" x="2079625" y="5086350"/>
          <p14:tracePt t="71669" x="2122488" y="5057775"/>
          <p14:tracePt t="71685" x="2157413" y="5051425"/>
          <p14:tracePt t="71701" x="2179638" y="5043488"/>
          <p14:tracePt t="71719" x="2193925" y="5037138"/>
          <p14:tracePt t="71734" x="2222500" y="5029200"/>
          <p14:tracePt t="71752" x="2228850" y="5022850"/>
          <p14:tracePt t="71768" x="2243138" y="5014913"/>
          <p14:tracePt t="71785" x="2257425" y="5008563"/>
          <p14:tracePt t="71801" x="2279650" y="4994275"/>
          <p14:tracePt t="71847" x="2286000" y="4994275"/>
          <p14:tracePt t="71855" x="2300288" y="4994275"/>
          <p14:tracePt t="71863" x="2308225" y="4986338"/>
          <p14:tracePt t="71869" x="2322513" y="4972050"/>
          <p14:tracePt t="71885" x="2336800" y="4957763"/>
          <p14:tracePt t="72071" x="2328863" y="4957763"/>
          <p14:tracePt t="72079" x="2314575" y="4957763"/>
          <p14:tracePt t="72088" x="2286000" y="4957763"/>
          <p14:tracePt t="72095" x="2251075" y="4957763"/>
          <p14:tracePt t="72105" x="2243138" y="4957763"/>
          <p14:tracePt t="72118" x="2236788" y="4957763"/>
          <p14:tracePt t="72135" x="2214563" y="4957763"/>
          <p14:tracePt t="72151" x="2185988" y="4943475"/>
          <p14:tracePt t="72168" x="2151063" y="4908550"/>
          <p14:tracePt t="72184" x="2100263" y="4851400"/>
          <p14:tracePt t="72202" x="2043113" y="4737100"/>
          <p14:tracePt t="72218" x="1993900" y="4600575"/>
          <p14:tracePt t="72235" x="1914525" y="4400550"/>
          <p14:tracePt t="72251" x="1857375" y="4208463"/>
          <p14:tracePt t="72268" x="1808163" y="4008438"/>
          <p14:tracePt t="72284" x="1785938" y="3814763"/>
          <p14:tracePt t="72301" x="1785938" y="3557588"/>
          <p14:tracePt t="72317" x="1785938" y="3286125"/>
          <p14:tracePt t="72334" x="1785938" y="3100388"/>
          <p14:tracePt t="72351" x="1771650" y="2871788"/>
          <p14:tracePt t="72368" x="1771650" y="2765425"/>
          <p14:tracePt t="72384" x="1771650" y="2643188"/>
          <p14:tracePt t="72401" x="1771650" y="2536825"/>
          <p14:tracePt t="72417" x="1771650" y="2457450"/>
          <p14:tracePt t="72435" x="1771650" y="2393950"/>
          <p14:tracePt t="72451" x="1771650" y="2357438"/>
          <p14:tracePt t="72468" x="1771650" y="2343150"/>
          <p14:tracePt t="72484" x="1771650" y="2300288"/>
          <p14:tracePt t="72501" x="1800225" y="2257425"/>
          <p14:tracePt t="72517" x="1822450" y="2200275"/>
          <p14:tracePt t="72534" x="1865313" y="2128838"/>
          <p14:tracePt t="72550" x="1885950" y="2100263"/>
          <p14:tracePt t="72591" x="1885950" y="2085975"/>
          <p14:tracePt t="72594" x="1893888" y="2079625"/>
          <p14:tracePt t="72656" x="1900238" y="2079625"/>
          <p14:tracePt t="72660" x="1908175" y="2085975"/>
          <p14:tracePt t="72672" x="1908175" y="2100263"/>
          <p14:tracePt t="72679" x="1908175" y="2122488"/>
          <p14:tracePt t="72688" x="1908175" y="2193925"/>
          <p14:tracePt t="72700" x="1908175" y="2251075"/>
          <p14:tracePt t="72717" x="1908175" y="2314575"/>
          <p14:tracePt t="72734" x="1908175" y="2365375"/>
          <p14:tracePt t="72751" x="1908175" y="2451100"/>
          <p14:tracePt t="72751" x="1908175" y="2493963"/>
          <p14:tracePt t="72768" x="1908175" y="2579688"/>
          <p14:tracePt t="72784" x="1908175" y="2700338"/>
          <p14:tracePt t="72801" x="1900238" y="2843213"/>
          <p14:tracePt t="72816" x="1900238" y="2951163"/>
          <p14:tracePt t="72834" x="1900238" y="3086100"/>
          <p14:tracePt t="72849" x="1900238" y="3194050"/>
          <p14:tracePt t="72867" x="1900238" y="3351213"/>
          <p14:tracePt t="72884" x="1900238" y="3571875"/>
          <p14:tracePt t="72901" x="1900238" y="3743325"/>
          <p14:tracePt t="72917" x="1900238" y="3986213"/>
          <p14:tracePt t="72934" x="1900238" y="4194175"/>
          <p14:tracePt t="72950" x="1900238" y="4365625"/>
          <p14:tracePt t="72967" x="1908175" y="4594225"/>
          <p14:tracePt t="72984" x="1908175" y="4686300"/>
          <p14:tracePt t="73000" x="1908175" y="4765675"/>
          <p14:tracePt t="73017" x="1928813" y="4872038"/>
          <p14:tracePt t="73033" x="1943100" y="4908550"/>
          <p14:tracePt t="73050" x="1951038" y="4922838"/>
          <p14:tracePt t="73119" x="1951038" y="4929188"/>
          <p14:tracePt t="73122" x="1979613" y="4965700"/>
          <p14:tracePt t="73135" x="1979613" y="4972050"/>
          <p14:tracePt t="73143" x="1985963" y="4979988"/>
          <p14:tracePt t="73208" x="1993900" y="4886325"/>
          <p14:tracePt t="73216" x="2008188" y="4814888"/>
          <p14:tracePt t="73222" x="2028825" y="4637088"/>
          <p14:tracePt t="73233" x="2057400" y="4429125"/>
          <p14:tracePt t="73250" x="2114550" y="4186238"/>
          <p14:tracePt t="73267" x="2143125" y="3943350"/>
          <p14:tracePt t="73282" x="2143125" y="3700463"/>
          <p14:tracePt t="73299" x="2143125" y="3494088"/>
          <p14:tracePt t="73316" x="2143125" y="3257550"/>
          <p14:tracePt t="73332" x="2143125" y="3051175"/>
          <p14:tracePt t="73349" x="2143125" y="2843213"/>
          <p14:tracePt t="73367" x="2143125" y="2722563"/>
          <p14:tracePt t="73382" x="2143125" y="2586038"/>
          <p14:tracePt t="73400" x="2143125" y="2557463"/>
          <p14:tracePt t="73416" x="2143125" y="2543175"/>
          <p14:tracePt t="73432" x="2143125" y="2486025"/>
          <p14:tracePt t="73449" x="2143125" y="2422525"/>
          <p14:tracePt t="73466" x="2143125" y="2343150"/>
          <p14:tracePt t="73483" x="2143125" y="2271713"/>
          <p14:tracePt t="73500" x="2143125" y="2257425"/>
          <p14:tracePt t="73515" x="2143125" y="2251075"/>
          <p14:tracePt t="73532" x="2143125" y="2236788"/>
          <p14:tracePt t="73549" x="2136775" y="2214563"/>
          <p14:tracePt t="73565" x="2136775" y="2151063"/>
          <p14:tracePt t="73583" x="2136775" y="2128838"/>
          <p14:tracePt t="73583" x="2136775" y="2108200"/>
          <p14:tracePt t="73663" x="2122488" y="2200275"/>
          <p14:tracePt t="73676" x="2093913" y="2257425"/>
          <p14:tracePt t="73679" x="2085975" y="2351088"/>
          <p14:tracePt t="73683" x="1985963" y="2551113"/>
          <p14:tracePt t="73698" x="1922463" y="2728913"/>
          <p14:tracePt t="73715" x="1871663" y="2914650"/>
          <p14:tracePt t="73733" x="1822450" y="3079750"/>
          <p14:tracePt t="73748" x="1771650" y="3243263"/>
          <p14:tracePt t="73766" x="1714500" y="3486150"/>
          <p14:tracePt t="73783" x="1657350" y="3729038"/>
          <p14:tracePt t="73798" x="1636713" y="4043363"/>
          <p14:tracePt t="73816" x="1622425" y="4237038"/>
          <p14:tracePt t="73832" x="1565275" y="4500563"/>
          <p14:tracePt t="73849" x="1565275" y="4708525"/>
          <p14:tracePt t="73865" x="1565275" y="4894263"/>
          <p14:tracePt t="73883" x="1585913" y="5022850"/>
          <p14:tracePt t="73899" x="1600200" y="5080000"/>
          <p14:tracePt t="73992" x="1608138" y="5086350"/>
          <p14:tracePt t="74063" x="1622425" y="5080000"/>
          <p14:tracePt t="74103" x="1636713" y="5072063"/>
          <p14:tracePt t="74105" x="1643063" y="5065713"/>
          <p14:tracePt t="74119" x="1643063" y="5057775"/>
          <p14:tracePt t="74132" x="1651000" y="5051425"/>
          <p14:tracePt t="74135" x="1671638" y="5008563"/>
          <p14:tracePt t="74148" x="1708150" y="4908550"/>
          <p14:tracePt t="74165" x="1736725" y="4837113"/>
          <p14:tracePt t="74182" x="1800225" y="4637088"/>
          <p14:tracePt t="74198" x="1857375" y="4408488"/>
          <p14:tracePt t="74214" x="1914525" y="4043363"/>
          <p14:tracePt t="74232" x="1928813" y="3786188"/>
          <p14:tracePt t="74249" x="1928813" y="3529013"/>
          <p14:tracePt t="74265" x="1979613" y="3228975"/>
          <p14:tracePt t="74281" x="2022475" y="3008313"/>
          <p14:tracePt t="74298" x="2071688" y="2822575"/>
          <p14:tracePt t="74315" x="2085975" y="2651125"/>
          <p14:tracePt t="74331" x="2114550" y="2522538"/>
          <p14:tracePt t="74349" x="2122488" y="2414588"/>
          <p14:tracePt t="74364" x="2136775" y="2336800"/>
          <p14:tracePt t="74382" x="2136775" y="2293938"/>
          <p14:tracePt t="74398" x="2136775" y="2236788"/>
          <p14:tracePt t="74415" x="2136775" y="2093913"/>
          <p14:tracePt t="74432" x="2136775" y="1985963"/>
          <p14:tracePt t="74448" x="2136775" y="1936750"/>
          <p14:tracePt t="74464" x="2136775" y="1928813"/>
          <p14:tracePt t="74559" x="2136775" y="1943100"/>
          <p14:tracePt t="74567" x="2136775" y="1971675"/>
          <p14:tracePt t="74574" x="2122488" y="2000250"/>
          <p14:tracePt t="74582" x="2108200" y="2079625"/>
          <p14:tracePt t="74598" x="2108200" y="2157413"/>
          <p14:tracePt t="74615" x="2108200" y="2236788"/>
          <p14:tracePt t="74631" x="2100263" y="2393950"/>
          <p14:tracePt t="74648" x="2100263" y="2486025"/>
          <p14:tracePt t="74664" x="2100263" y="2600325"/>
          <p14:tracePt t="74682" x="2100263" y="2708275"/>
          <p14:tracePt t="74698" x="2100263" y="2851150"/>
          <p14:tracePt t="74715" x="2100263" y="2986088"/>
          <p14:tracePt t="74731" x="2100263" y="3143250"/>
          <p14:tracePt t="74748" x="2100263" y="3286125"/>
          <p14:tracePt t="74764" x="2100263" y="3408363"/>
          <p14:tracePt t="74781" x="2100263" y="3565525"/>
          <p14:tracePt t="74797" x="2100263" y="3671888"/>
          <p14:tracePt t="74815" x="2100263" y="3736975"/>
          <p14:tracePt t="74831" x="2100263" y="3851275"/>
          <p14:tracePt t="74848" x="2100263" y="3922713"/>
          <p14:tracePt t="74863" x="2100263" y="3971925"/>
          <p14:tracePt t="74880" x="2100263" y="4037013"/>
          <p14:tracePt t="74897" x="2100263" y="4086225"/>
          <p14:tracePt t="74914" x="2100263" y="4108450"/>
          <p14:tracePt t="74930" x="2100263" y="4157663"/>
          <p14:tracePt t="74948" x="2100263" y="4214813"/>
          <p14:tracePt t="74964" x="2100263" y="4237038"/>
          <p14:tracePt t="74981" x="2100263" y="4279900"/>
          <p14:tracePt t="74997" x="2100263" y="4314825"/>
          <p14:tracePt t="75014" x="2100263" y="4351338"/>
          <p14:tracePt t="75030" x="2100263" y="4371975"/>
          <p14:tracePt t="75030" x="2100263" y="4386263"/>
          <p14:tracePt t="75047" x="2100263" y="4414838"/>
          <p14:tracePt t="75064" x="2100263" y="4437063"/>
          <p14:tracePt t="75080" x="2093913" y="4486275"/>
          <p14:tracePt t="75097" x="2093913" y="4514850"/>
          <p14:tracePt t="75113" x="2093913" y="4551363"/>
          <p14:tracePt t="75130" x="2093913" y="4565650"/>
          <p14:tracePt t="75146" x="2085975" y="4572000"/>
          <p14:tracePt t="75163" x="2079625" y="4579938"/>
          <p14:tracePt t="75180" x="2079625" y="4594225"/>
          <p14:tracePt t="75196" x="2079625" y="4600575"/>
          <p14:tracePt t="75213" x="2079625" y="4622800"/>
          <p14:tracePt t="75229" x="2079625" y="4657725"/>
          <p14:tracePt t="75229" x="2065338" y="4672013"/>
          <p14:tracePt t="75280" x="2065338" y="4679950"/>
          <p14:tracePt t="75327" x="2065338" y="4694238"/>
          <p14:tracePt t="75335" x="2065338" y="4700588"/>
          <p14:tracePt t="75351" x="2065338" y="4708525"/>
          <p14:tracePt t="75368" x="2065338" y="4714875"/>
          <p14:tracePt t="75368" x="2065338" y="4729163"/>
          <p14:tracePt t="75380" x="2057400" y="4751388"/>
          <p14:tracePt t="75397" x="2057400" y="4757738"/>
          <p14:tracePt t="75447" x="2057400" y="4772025"/>
          <p14:tracePt t="75462" x="2057400" y="4779963"/>
          <p14:tracePt t="75465" x="2057400" y="4786313"/>
          <p14:tracePt t="75511" x="2057400" y="4794250"/>
          <p14:tracePt t="76079" x="2051050" y="4757738"/>
          <p14:tracePt t="76087" x="2022475" y="4686300"/>
          <p14:tracePt t="76089" x="2022475" y="4586288"/>
          <p14:tracePt t="76096" x="1985963" y="4322763"/>
          <p14:tracePt t="76112" x="1985963" y="4051300"/>
          <p14:tracePt t="76129" x="1943100" y="3808413"/>
          <p14:tracePt t="76144" x="1943100" y="3565525"/>
          <p14:tracePt t="76163" x="1943100" y="3308350"/>
          <p14:tracePt t="76179" x="1943100" y="3114675"/>
          <p14:tracePt t="76196" x="1943100" y="2914650"/>
          <p14:tracePt t="76212" x="1943100" y="2771775"/>
          <p14:tracePt t="76229" x="1943100" y="2693988"/>
          <p14:tracePt t="76245" x="1943100" y="2586038"/>
          <p14:tracePt t="76262" x="1943100" y="2479675"/>
          <p14:tracePt t="76262" x="1943100" y="2443163"/>
          <p14:tracePt t="76279" x="1943100" y="2351088"/>
          <p14:tracePt t="76296" x="1957388" y="2286000"/>
          <p14:tracePt t="76312" x="1971675" y="2214563"/>
          <p14:tracePt t="76329" x="2000250" y="2136775"/>
          <p14:tracePt t="76345" x="2008188" y="2100263"/>
          <p14:tracePt t="76362" x="2008188" y="2093913"/>
          <p14:tracePt t="76379" x="2014538" y="2079625"/>
          <p14:tracePt t="76448" x="2028825" y="2079625"/>
          <p14:tracePt t="76449" x="2036763" y="2079625"/>
          <p14:tracePt t="76464" x="2051050" y="2085975"/>
          <p14:tracePt t="76478" x="2071688" y="2085975"/>
          <p14:tracePt t="76479" x="2143125" y="2122488"/>
          <p14:tracePt t="76479" x="2179638" y="2128838"/>
          <p14:tracePt t="76496" x="2257425" y="2171700"/>
          <p14:tracePt t="76512" x="2328863" y="2193925"/>
          <p14:tracePt t="76529" x="2393950" y="2200275"/>
          <p14:tracePt t="76545" x="2400300" y="2208213"/>
          <p14:tracePt t="76562" x="2422525" y="2208213"/>
          <p14:tracePt t="76578" x="2428875" y="2200275"/>
          <p14:tracePt t="76595" x="2457450" y="2179638"/>
          <p14:tracePt t="76611" x="2465388" y="2171700"/>
          <p14:tracePt t="76628" x="2471738" y="2165350"/>
          <p14:tracePt t="76703" x="2479675" y="2165350"/>
          <p14:tracePt t="76712" x="2493963" y="2165350"/>
          <p14:tracePt t="76718" x="2522538" y="2193925"/>
          <p14:tracePt t="76728" x="2551113" y="2251075"/>
          <p14:tracePt t="76744" x="2551113" y="2271713"/>
          <p14:tracePt t="76762" x="2551113" y="2300288"/>
          <p14:tracePt t="76777" x="2551113" y="2336800"/>
          <p14:tracePt t="76795" x="2551113" y="2371725"/>
          <p14:tracePt t="76811" x="2528888" y="2393950"/>
          <p14:tracePt t="76829" x="2522538" y="2393950"/>
          <p14:tracePt t="76844" x="2486025" y="2408238"/>
          <p14:tracePt t="76862" x="2457450" y="2408238"/>
          <p14:tracePt t="76877" x="2414588" y="2408238"/>
          <p14:tracePt t="76877" x="2379663" y="2408238"/>
          <p14:tracePt t="76896" x="2343150" y="2408238"/>
          <p14:tracePt t="76911" x="2243138" y="2408238"/>
          <p14:tracePt t="76928" x="2200275" y="2408238"/>
          <p14:tracePt t="76944" x="2171700" y="2408238"/>
          <p14:tracePt t="76961" x="2128838" y="2408238"/>
          <p14:tracePt t="76977" x="2108200" y="2408238"/>
          <p14:tracePt t="76994" x="2085975" y="2408238"/>
          <p14:tracePt t="77010" x="2071688" y="2408238"/>
          <p14:tracePt t="77028" x="2051050" y="2408238"/>
          <p14:tracePt t="77045" x="2043113" y="2408238"/>
          <p14:tracePt t="77061" x="2028825" y="2408238"/>
          <p14:tracePt t="77077" x="2014538" y="2408238"/>
          <p14:tracePt t="77095" x="2000250" y="2408238"/>
          <p14:tracePt t="77110" x="1971675" y="2408238"/>
          <p14:tracePt t="77128" x="1957388" y="2408238"/>
          <p14:tracePt t="77200" x="1951038" y="2408238"/>
          <p14:tracePt t="77207" x="1943100" y="2400300"/>
          <p14:tracePt t="77215" x="1943100" y="2393950"/>
          <p14:tracePt t="77227" x="1943100" y="2386013"/>
          <p14:tracePt t="77227" x="1943100" y="2343150"/>
          <p14:tracePt t="77244" x="1943100" y="2314575"/>
          <p14:tracePt t="77261" x="1943100" y="2300288"/>
          <p14:tracePt t="77277" x="1951038" y="2265363"/>
          <p14:tracePt t="77294" x="1951038" y="2257425"/>
          <p14:tracePt t="77310" x="1965325" y="2243138"/>
          <p14:tracePt t="77327" x="1971675" y="2228850"/>
          <p14:tracePt t="77384" x="1979613" y="2214563"/>
          <p14:tracePt t="77394" x="1985963" y="2208213"/>
          <p14:tracePt t="77424" x="1993900" y="2208213"/>
          <p14:tracePt t="77432" x="2008188" y="2193925"/>
          <p14:tracePt t="77439" x="2014538" y="2193925"/>
          <p14:tracePt t="77445" x="2043113" y="2193925"/>
          <p14:tracePt t="77460" x="2057400" y="2193925"/>
          <p14:tracePt t="77477" x="2071688" y="2193925"/>
          <p14:tracePt t="77493" x="2085975" y="2193925"/>
          <p14:tracePt t="77509" x="2108200" y="2193925"/>
          <p14:tracePt t="77526" x="2151063" y="2193925"/>
          <p14:tracePt t="77544" x="2171700" y="2193925"/>
          <p14:tracePt t="77560" x="2200275" y="2193925"/>
          <p14:tracePt t="77576" x="2236788" y="2193925"/>
          <p14:tracePt t="77593" x="2243138" y="2193925"/>
          <p14:tracePt t="77609" x="2265363" y="2193925"/>
          <p14:tracePt t="77648" x="2271713" y="2193925"/>
          <p14:tracePt t="77664" x="2286000" y="2193925"/>
          <p14:tracePt t="77703" x="2293938" y="2193925"/>
          <p14:tracePt t="77719" x="2300288" y="2200275"/>
          <p14:tracePt t="77759" x="2300288" y="2214563"/>
          <p14:tracePt t="77768" x="2300288" y="2236788"/>
          <p14:tracePt t="77775" x="2300288" y="2243138"/>
          <p14:tracePt t="77782" x="2300288" y="2271713"/>
          <p14:tracePt t="77793" x="2293938" y="2293938"/>
          <p14:tracePt t="77810" x="2265363" y="2328863"/>
          <p14:tracePt t="77827" x="2228850" y="2357438"/>
          <p14:tracePt t="77843" x="2185988" y="2393950"/>
          <p14:tracePt t="77859" x="2171700" y="2408238"/>
          <p14:tracePt t="77876" x="2136775" y="2436813"/>
          <p14:tracePt t="77892" x="2093913" y="2471738"/>
          <p14:tracePt t="77909" x="2043113" y="2522538"/>
          <p14:tracePt t="77926" x="2036763" y="2551113"/>
          <p14:tracePt t="77926" x="2008188" y="2579688"/>
          <p14:tracePt t="77944" x="1993900" y="2636838"/>
          <p14:tracePt t="77959" x="1957388" y="2700338"/>
          <p14:tracePt t="77976" x="1943100" y="2779713"/>
          <p14:tracePt t="77993" x="1922463" y="2871788"/>
          <p14:tracePt t="78010" x="1922463" y="2951163"/>
          <p14:tracePt t="78026" x="1922463" y="3028950"/>
          <p14:tracePt t="78043" x="1922463" y="3108325"/>
          <p14:tracePt t="78059" x="1922463" y="3194050"/>
          <p14:tracePt t="78076" x="1922463" y="3300413"/>
          <p14:tracePt t="78093" x="1922463" y="3365500"/>
          <p14:tracePt t="78109" x="1922463" y="3457575"/>
          <p14:tracePt t="78125" x="1922463" y="3557588"/>
          <p14:tracePt t="78143" x="1922463" y="3686175"/>
          <p14:tracePt t="78159" x="1922463" y="3843338"/>
          <p14:tracePt t="78176" x="1908175" y="3943350"/>
          <p14:tracePt t="78192" x="1908175" y="3994150"/>
          <p14:tracePt t="78209" x="1908175" y="4051300"/>
          <p14:tracePt t="78225" x="1908175" y="4094163"/>
          <p14:tracePt t="78243" x="1885950" y="4171950"/>
          <p14:tracePt t="78259" x="1885950" y="4265613"/>
          <p14:tracePt t="78276" x="1865313" y="4343400"/>
          <p14:tracePt t="78292" x="1865313" y="4422775"/>
          <p14:tracePt t="78310" x="1865313" y="4486275"/>
          <p14:tracePt t="78325" x="1857375" y="4522788"/>
          <p14:tracePt t="78343" x="1843088" y="4565650"/>
          <p14:tracePt t="78359" x="1843088" y="4600575"/>
          <p14:tracePt t="78376" x="1843088" y="4608513"/>
          <p14:tracePt t="78392" x="1836738" y="4637088"/>
          <p14:tracePt t="78409" x="1814513" y="4651375"/>
          <p14:tracePt t="78426" x="1808163" y="4657725"/>
          <p14:tracePt t="78442" x="1800225" y="4665663"/>
          <p14:tracePt t="78459" x="1785938" y="4694238"/>
          <p14:tracePt t="78476" x="1779588" y="4700588"/>
          <p14:tracePt t="78492" x="1765300" y="4714875"/>
          <p14:tracePt t="78535" x="1757363" y="4714875"/>
          <p14:tracePt t="78544" x="1743075" y="4722813"/>
          <p14:tracePt t="78559" x="1736725" y="4729163"/>
          <p14:tracePt t="78576" x="1714500" y="4737100"/>
          <p14:tracePt t="78576" x="1700213" y="4751388"/>
          <p14:tracePt t="78591" x="1693863" y="4757738"/>
          <p14:tracePt t="78768" x="1693863" y="4765675"/>
          <p14:tracePt t="78807" x="1693863" y="4772025"/>
          <p14:tracePt t="79119" x="1700213" y="4757738"/>
          <p14:tracePt t="79127" x="1708150" y="4708525"/>
          <p14:tracePt t="79128" x="1708150" y="4657725"/>
          <p14:tracePt t="79141" x="1728788" y="4557713"/>
          <p14:tracePt t="79158" x="1728788" y="4422775"/>
          <p14:tracePt t="79175" x="1685925" y="4222750"/>
          <p14:tracePt t="79191" x="1608138" y="3886200"/>
          <p14:tracePt t="79209" x="1522413" y="3636963"/>
          <p14:tracePt t="79224" x="1457325" y="3408363"/>
          <p14:tracePt t="79241" x="1400175" y="3128963"/>
          <p14:tracePt t="79258" x="1357313" y="2865438"/>
          <p14:tracePt t="79274" x="1343025" y="2608263"/>
          <p14:tracePt t="79291" x="1314450" y="2386013"/>
          <p14:tracePt t="79307" x="1279525" y="2208213"/>
          <p14:tracePt t="79324" x="1271588" y="2114550"/>
          <p14:tracePt t="79340" x="1271588" y="2057400"/>
          <p14:tracePt t="79358" x="1257300" y="1993900"/>
          <p14:tracePt t="79374" x="1257300" y="1908175"/>
          <p14:tracePt t="79391" x="1243013" y="1814513"/>
          <p14:tracePt t="79408" x="1243013" y="1785938"/>
          <p14:tracePt t="79424" x="1236663" y="1779588"/>
          <p14:tracePt t="79536" x="1222375" y="1836738"/>
          <p14:tracePt t="79544" x="1214438" y="1865313"/>
          <p14:tracePt t="79551" x="1214438" y="1879600"/>
          <p14:tracePt t="79558" x="1193800" y="1971675"/>
          <p14:tracePt t="79573" x="1171575" y="2071688"/>
          <p14:tracePt t="79573" x="1171575" y="2079625"/>
          <p14:tracePt t="79591" x="1171575" y="2114550"/>
          <p14:tracePt t="79607" x="1171575" y="2122488"/>
          <p14:tracePt t="79624" x="1171575" y="2143125"/>
          <p14:tracePt t="79640" x="1171575" y="2151063"/>
          <p14:tracePt t="79657" x="1171575" y="2165350"/>
          <p14:tracePt t="79673" x="1165225" y="2200275"/>
          <p14:tracePt t="79690" x="1165225" y="2228850"/>
          <p14:tracePt t="79706" x="1165225" y="2243138"/>
          <p14:tracePt t="79896" x="1150938" y="2271713"/>
          <p14:tracePt t="79960" x="1150938" y="2279650"/>
          <p14:tracePt t="79975" x="1150938" y="2286000"/>
          <p14:tracePt t="80072" x="1150938" y="2300288"/>
          <p14:tracePt t="80088" x="1150938" y="2314575"/>
          <p14:tracePt t="80103" x="1150938" y="2322513"/>
          <p14:tracePt t="80120" x="1150938" y="2336800"/>
          <p14:tracePt t="80160" x="1150938" y="2343150"/>
          <p14:tracePt t="80234" x="0" y="0"/>
        </p14:tracePtLst>
        <p14:tracePtLst>
          <p14:tracePt t="108679" x="6508750" y="3400425"/>
          <p14:tracePt t="108695" x="6480175" y="3371850"/>
          <p14:tracePt t="108697" x="6472238" y="3365500"/>
          <p14:tracePt t="108706" x="6457950" y="3351213"/>
          <p14:tracePt t="108715" x="6443663" y="3322638"/>
          <p14:tracePt t="108767" x="6400800" y="3294063"/>
          <p14:tracePt t="108775" x="6343650" y="3243263"/>
          <p14:tracePt t="108784" x="6294438" y="3200400"/>
          <p14:tracePt t="108791" x="6223000" y="3179763"/>
          <p14:tracePt t="108799" x="6108700" y="3128963"/>
          <p14:tracePt t="108799" x="6037263" y="3114675"/>
          <p14:tracePt t="108815" x="5965825" y="3094038"/>
          <p14:tracePt t="108831" x="5951538" y="3094038"/>
          <p14:tracePt t="108848" x="5929313" y="3094038"/>
          <p14:tracePt t="108865" x="5857875" y="3100388"/>
          <p14:tracePt t="108881" x="5672138" y="3100388"/>
          <p14:tracePt t="108899" x="5343525" y="3100388"/>
          <p14:tracePt t="108915" x="5057775" y="3100388"/>
          <p14:tracePt t="108931" x="4829175" y="3094038"/>
          <p14:tracePt t="108949" x="4714875" y="3051175"/>
          <p14:tracePt t="108965" x="4643438" y="3014663"/>
          <p14:tracePt t="108982" x="4557713" y="2951163"/>
          <p14:tracePt t="108998" x="4451350" y="2879725"/>
          <p14:tracePt t="109016" x="4408488" y="2836863"/>
          <p14:tracePt t="109031" x="4343400" y="2771775"/>
          <p14:tracePt t="109048" x="4222750" y="2643188"/>
          <p14:tracePt t="109064" x="4065588" y="2528888"/>
          <p14:tracePt t="109081" x="3943350" y="2443163"/>
          <p14:tracePt t="109098" x="3865563" y="2386013"/>
          <p14:tracePt t="109114" x="3822700" y="2351088"/>
          <p14:tracePt t="109131" x="3808413" y="2322513"/>
          <p14:tracePt t="109148" x="3786188" y="2279650"/>
          <p14:tracePt t="109164" x="3743325" y="2228850"/>
          <p14:tracePt t="109181" x="3700463" y="2185988"/>
          <p14:tracePt t="109197" x="3679825" y="2171700"/>
          <p14:tracePt t="109215" x="3636963" y="2136775"/>
          <p14:tracePt t="109232" x="3614738" y="2122488"/>
          <p14:tracePt t="109247" x="3586163" y="2085975"/>
          <p14:tracePt t="109265" x="3551238" y="2043113"/>
          <p14:tracePt t="109281" x="3536950" y="2014538"/>
          <p14:tracePt t="109298" x="3508375" y="2000250"/>
          <p14:tracePt t="109424" x="3486150" y="2000250"/>
          <p14:tracePt t="109430" x="3471863" y="2000250"/>
          <p14:tracePt t="109448" x="3436938" y="2000250"/>
          <p14:tracePt t="109448" x="3400425" y="2022475"/>
          <p14:tracePt t="109464" x="3343275" y="2051050"/>
          <p14:tracePt t="109480" x="3322638" y="2071688"/>
          <p14:tracePt t="109497" x="3314700" y="2071688"/>
          <p14:tracePt t="109647" x="3308350" y="2079625"/>
          <p14:tracePt t="109655" x="3286125" y="2085975"/>
          <p14:tracePt t="109661" x="3279775" y="2093913"/>
          <p14:tracePt t="109665" x="3265488" y="2108200"/>
          <p14:tracePt t="109904" x="3271838" y="2114550"/>
          <p14:tracePt t="109919" x="3300413" y="2114550"/>
          <p14:tracePt t="109925" x="3308350" y="2122488"/>
          <p14:tracePt t="109930" x="3314700" y="2128838"/>
          <p14:tracePt t="109947" x="3336925" y="2136775"/>
          <p14:tracePt t="109963" x="3351213" y="2136775"/>
          <p14:tracePt t="109979" x="3365500" y="2143125"/>
          <p14:tracePt t="109996" x="3386138" y="2151063"/>
          <p14:tracePt t="110013" x="3400425" y="2165350"/>
          <p14:tracePt t="110063" x="3408363" y="2171700"/>
          <p14:tracePt t="110215" x="3414713" y="2171700"/>
          <p14:tracePt t="110279" x="3422650" y="2171700"/>
          <p14:tracePt t="110327" x="3429000" y="2171700"/>
          <p14:tracePt t="110344" x="3451225" y="2165350"/>
          <p14:tracePt t="110359" x="3457575" y="2165350"/>
          <p14:tracePt t="110391" x="3465513" y="2165350"/>
          <p14:tracePt t="110399" x="3471863" y="2165350"/>
          <p14:tracePt t="110415" x="3479800" y="2165350"/>
          <p14:tracePt t="110417" x="3486150" y="2165350"/>
          <p14:tracePt t="110429" x="3500438" y="2165350"/>
          <p14:tracePt t="110445" x="3508375" y="2165350"/>
          <p14:tracePt t="110462" x="3536950" y="2165350"/>
          <p14:tracePt t="110479" x="3586163" y="2165350"/>
          <p14:tracePt t="110496" x="3614738" y="2157413"/>
          <p14:tracePt t="110567" x="3622675" y="2157413"/>
          <p14:tracePt t="110575" x="3651250" y="2157413"/>
          <p14:tracePt t="110599" x="3665538" y="2157413"/>
          <p14:tracePt t="110615" x="3694113" y="2151063"/>
          <p14:tracePt t="110618" x="3700463" y="2151063"/>
          <p14:tracePt t="110629" x="3714750" y="2151063"/>
          <p14:tracePt t="110646" x="3757613" y="2151063"/>
          <p14:tracePt t="110646" x="3771900" y="2151063"/>
          <p14:tracePt t="110663" x="3800475" y="2151063"/>
          <p14:tracePt t="110679" x="3843338" y="2151063"/>
          <p14:tracePt t="110696" x="3922713" y="2151063"/>
          <p14:tracePt t="110712" x="3965575" y="2151063"/>
          <p14:tracePt t="110729" x="4008438" y="2151063"/>
          <p14:tracePt t="110745" x="4029075" y="2143125"/>
          <p14:tracePt t="110762" x="4037013" y="2136775"/>
          <p14:tracePt t="110779" x="4043363" y="2136775"/>
          <p14:tracePt t="110795" x="4057650" y="2128838"/>
          <p14:tracePt t="110812" x="4065588" y="2128838"/>
          <p14:tracePt t="110829" x="4079875" y="2128838"/>
          <p14:tracePt t="110845" x="4086225" y="2128838"/>
          <p14:tracePt t="110887" x="4094163" y="2122488"/>
          <p14:tracePt t="111151" x="4079875" y="2128838"/>
          <p14:tracePt t="111159" x="4071938" y="2136775"/>
          <p14:tracePt t="111167" x="4065588" y="2151063"/>
          <p14:tracePt t="111175" x="4057650" y="2165350"/>
          <p14:tracePt t="111232" x="4051300" y="2165350"/>
          <p14:tracePt t="111246" x="4043363" y="2165350"/>
          <p14:tracePt t="111262" x="4037013" y="2165350"/>
          <p14:tracePt t="111262" x="4022725" y="2165350"/>
          <p14:tracePt t="111278" x="4008438" y="2165350"/>
          <p14:tracePt t="111278" x="4000500" y="2165350"/>
          <p14:tracePt t="111296" x="3965575" y="2165350"/>
          <p14:tracePt t="111312" x="3943350" y="2165350"/>
          <p14:tracePt t="111328" x="3900488" y="2165350"/>
          <p14:tracePt t="111345" x="3851275" y="2165350"/>
          <p14:tracePt t="111361" x="3814763" y="2157413"/>
          <p14:tracePt t="111378" x="3794125" y="2151063"/>
          <p14:tracePt t="111395" x="3765550" y="2136775"/>
          <p14:tracePt t="111447" x="3757613" y="2136775"/>
          <p14:tracePt t="111464" x="3751263" y="2128838"/>
          <p14:tracePt t="111480" x="3736975" y="2128838"/>
          <p14:tracePt t="111490" x="3722688" y="2128838"/>
          <p14:tracePt t="111495" x="3665538" y="2128838"/>
          <p14:tracePt t="111509" x="3636963" y="2128838"/>
          <p14:tracePt t="111516" x="3579813" y="2128838"/>
          <p14:tracePt t="111527" x="3514725" y="2108200"/>
          <p14:tracePt t="111545" x="3436938" y="2108200"/>
          <p14:tracePt t="111560" x="3386138" y="2085975"/>
          <p14:tracePt t="111578" x="3351213" y="2085975"/>
          <p14:tracePt t="111623" x="3343275" y="2085975"/>
          <p14:tracePt t="111631" x="3328988" y="2079625"/>
          <p14:tracePt t="111642" x="3322638" y="2079625"/>
          <p14:tracePt t="111663" x="3308350" y="2071688"/>
          <p14:tracePt t="111727" x="3300413" y="2071688"/>
          <p14:tracePt t="111775" x="3294063" y="2079625"/>
          <p14:tracePt t="111830" x="3286125" y="2085975"/>
          <p14:tracePt t="111887" x="3279775" y="2093913"/>
          <p14:tracePt t="111895" x="3271838" y="2100263"/>
          <p14:tracePt t="111903" x="3265488" y="2114550"/>
          <p14:tracePt t="111920" x="3265488" y="2122488"/>
          <p14:tracePt t="112031" x="3265488" y="2128838"/>
          <p14:tracePt t="112039" x="3265488" y="2143125"/>
          <p14:tracePt t="112047" x="3265488" y="2151063"/>
          <p14:tracePt t="112063" x="3265488" y="2157413"/>
          <p14:tracePt t="112127" x="3265488" y="2165350"/>
          <p14:tracePt t="112135" x="3286125" y="2165350"/>
          <p14:tracePt t="112144" x="3314700" y="2171700"/>
          <p14:tracePt t="112160" x="3351213" y="2193925"/>
          <p14:tracePt t="112177" x="3386138" y="2193925"/>
          <p14:tracePt t="112193" x="3422650" y="2193925"/>
          <p14:tracePt t="112211" x="3465513" y="2193925"/>
          <p14:tracePt t="112226" x="3514725" y="2193925"/>
          <p14:tracePt t="112244" x="3565525" y="2193925"/>
          <p14:tracePt t="112260" x="3608388" y="2193925"/>
          <p14:tracePt t="112277" x="3679825" y="2185988"/>
          <p14:tracePt t="112294" x="3751263" y="2165350"/>
          <p14:tracePt t="112310" x="3814763" y="2151063"/>
          <p14:tracePt t="112326" x="3900488" y="2136775"/>
          <p14:tracePt t="112344" x="3994150" y="2128838"/>
          <p14:tracePt t="112359" x="4037013" y="2114550"/>
          <p14:tracePt t="112376" x="4086225" y="2100263"/>
          <p14:tracePt t="112393" x="4108450" y="2085975"/>
          <p14:tracePt t="112411" x="4122738" y="2085975"/>
          <p14:tracePt t="112426" x="4143375" y="2079625"/>
          <p14:tracePt t="112487" x="4165600" y="2079625"/>
          <p14:tracePt t="112519" x="4171950" y="2079625"/>
          <p14:tracePt t="112529" x="4179888" y="2079625"/>
          <p14:tracePt t="112532" x="4186238" y="2079625"/>
          <p14:tracePt t="112647" x="4157663" y="2079625"/>
          <p14:tracePt t="112655" x="4137025" y="2079625"/>
          <p14:tracePt t="112663" x="4108450" y="2093913"/>
          <p14:tracePt t="112664" x="4086225" y="2093913"/>
          <p14:tracePt t="112676" x="4071938" y="2093913"/>
          <p14:tracePt t="112692" x="4043363" y="2100263"/>
          <p14:tracePt t="112710" x="4008438" y="2100263"/>
          <p14:tracePt t="112725" x="3914775" y="2114550"/>
          <p14:tracePt t="112743" x="3857625" y="2122488"/>
          <p14:tracePt t="112759" x="3814763" y="2122488"/>
          <p14:tracePt t="112775" x="3771900" y="2122488"/>
          <p14:tracePt t="112792" x="3751263" y="2122488"/>
          <p14:tracePt t="112809" x="3743325" y="2122488"/>
          <p14:tracePt t="112826" x="3736975" y="2122488"/>
          <p14:tracePt t="112843" x="3700463" y="2128838"/>
          <p14:tracePt t="112859" x="3686175" y="2136775"/>
          <p14:tracePt t="112875" x="3651250" y="2143125"/>
          <p14:tracePt t="112892" x="3614738" y="2157413"/>
          <p14:tracePt t="112909" x="3586163" y="2165350"/>
          <p14:tracePt t="112926" x="3536950" y="2179638"/>
          <p14:tracePt t="112926" x="3529013" y="2179638"/>
          <p14:tracePt t="112943" x="3479800" y="2193925"/>
          <p14:tracePt t="112960" x="3436938" y="2193925"/>
          <p14:tracePt t="112976" x="3408363" y="2193925"/>
          <p14:tracePt t="112992" x="3357563" y="2208213"/>
          <p14:tracePt t="113009" x="3351213" y="2208213"/>
          <p14:tracePt t="113025" x="3328988" y="2208213"/>
          <p14:tracePt t="113042" x="3286125" y="2208213"/>
          <p14:tracePt t="113059" x="3251200" y="2208213"/>
          <p14:tracePt t="113075" x="3208338" y="2208213"/>
          <p14:tracePt t="113093" x="3157538" y="2208213"/>
          <p14:tracePt t="113109" x="3108325" y="2208213"/>
          <p14:tracePt t="113125" x="3086100" y="2208213"/>
          <p14:tracePt t="113142" x="3065463" y="2208213"/>
          <p14:tracePt t="113158" x="3051175" y="2208213"/>
          <p14:tracePt t="113215" x="3043238" y="2200275"/>
          <p14:tracePt t="113247" x="3043238" y="2193925"/>
          <p14:tracePt t="113255" x="3043238" y="2179638"/>
          <p14:tracePt t="113261" x="3043238" y="2143125"/>
          <p14:tracePt t="113275" x="3043238" y="2108200"/>
          <p14:tracePt t="113292" x="3043238" y="2093913"/>
          <p14:tracePt t="113308" x="3043238" y="2079625"/>
          <p14:tracePt t="113325" x="3043238" y="2065338"/>
          <p14:tracePt t="113342" x="3057525" y="2051050"/>
          <p14:tracePt t="113358" x="3100388" y="2008188"/>
          <p14:tracePt t="113376" x="3114675" y="1993900"/>
          <p14:tracePt t="113393" x="3122613" y="1971675"/>
          <p14:tracePt t="113409" x="3136900" y="1943100"/>
          <p14:tracePt t="113425" x="3151188" y="1936750"/>
          <p14:tracePt t="113441" x="3194050" y="1914525"/>
          <p14:tracePt t="113459" x="3228975" y="1893888"/>
          <p14:tracePt t="113475" x="3286125" y="1885950"/>
          <p14:tracePt t="113492" x="3328988" y="1865313"/>
          <p14:tracePt t="113508" x="3351213" y="1865313"/>
          <p14:tracePt t="113525" x="3394075" y="1857375"/>
          <p14:tracePt t="113541" x="3451225" y="1857375"/>
          <p14:tracePt t="113559" x="3543300" y="1857375"/>
          <p14:tracePt t="113574" x="3765550" y="1857375"/>
          <p14:tracePt t="113593" x="3894138" y="1857375"/>
          <p14:tracePt t="113608" x="3994150" y="1857375"/>
          <p14:tracePt t="113626" x="4100513" y="1857375"/>
          <p14:tracePt t="113641" x="4157663" y="1857375"/>
          <p14:tracePt t="113658" x="4200525" y="1857375"/>
          <p14:tracePt t="113674" x="4237038" y="1857375"/>
          <p14:tracePt t="113692" x="4265613" y="1857375"/>
          <p14:tracePt t="113708" x="4322763" y="1851025"/>
          <p14:tracePt t="113725" x="4365625" y="1851025"/>
          <p14:tracePt t="113741" x="4394200" y="1851025"/>
          <p14:tracePt t="113758" x="4408488" y="1851025"/>
          <p14:tracePt t="113774" x="4451350" y="1851025"/>
          <p14:tracePt t="113792" x="4471988" y="1851025"/>
          <p14:tracePt t="113847" x="4479925" y="1851025"/>
          <p14:tracePt t="113863" x="4486275" y="1857375"/>
          <p14:tracePt t="113871" x="4486275" y="1865313"/>
          <p14:tracePt t="113885" x="4486275" y="1871663"/>
          <p14:tracePt t="113891" x="4486275" y="1893888"/>
          <p14:tracePt t="113907" x="4486275" y="1900238"/>
          <p14:tracePt t="113924" x="4486275" y="1928813"/>
          <p14:tracePt t="113940" x="4471988" y="1936750"/>
          <p14:tracePt t="113958" x="4437063" y="1951038"/>
          <p14:tracePt t="113974" x="4414838" y="1957388"/>
          <p14:tracePt t="113974" x="4408488" y="1957388"/>
          <p14:tracePt t="113991" x="4394200" y="1971675"/>
          <p14:tracePt t="114007" x="4365625" y="1979613"/>
          <p14:tracePt t="114025" x="4337050" y="2000250"/>
          <p14:tracePt t="114041" x="4300538" y="2014538"/>
          <p14:tracePt t="114058" x="4271963" y="2022475"/>
          <p14:tracePt t="114074" x="4265613" y="2022475"/>
          <p14:tracePt t="114091" x="4222750" y="2043113"/>
          <p14:tracePt t="114107" x="4208463" y="2043113"/>
          <p14:tracePt t="114123" x="4165600" y="2043113"/>
          <p14:tracePt t="114140" x="4122738" y="2043113"/>
          <p14:tracePt t="114157" x="4065588" y="2043113"/>
          <p14:tracePt t="114173" x="4022725" y="2057400"/>
          <p14:tracePt t="114173" x="4000500" y="2057400"/>
          <p14:tracePt t="114191" x="3965575" y="2057400"/>
          <p14:tracePt t="114208" x="3914775" y="2057400"/>
          <p14:tracePt t="114224" x="3871913" y="2057400"/>
          <p14:tracePt t="114240" x="3808413" y="2057400"/>
          <p14:tracePt t="114258" x="3743325" y="2057400"/>
          <p14:tracePt t="114273" x="3665538" y="2057400"/>
          <p14:tracePt t="114291" x="3643313" y="2057400"/>
          <p14:tracePt t="114307" x="3608388" y="2057400"/>
          <p14:tracePt t="114324" x="3571875" y="2071688"/>
          <p14:tracePt t="114341" x="3543300" y="2071688"/>
          <p14:tracePt t="114357" x="3500438" y="2071688"/>
          <p14:tracePt t="114373" x="3457575" y="2071688"/>
          <p14:tracePt t="114390" x="3400425" y="2079625"/>
          <p14:tracePt t="114407" x="3343275" y="2085975"/>
          <p14:tracePt t="114424" x="3322638" y="2085975"/>
          <p14:tracePt t="114504" x="3314700" y="2085975"/>
          <p14:tracePt t="114920" x="0" y="0"/>
        </p14:tracePtLst>
        <p14:tracePtLst>
          <p14:tracePt t="120169" x="3400425" y="2736850"/>
          <p14:tracePt t="120295" x="3400425" y="2743200"/>
          <p14:tracePt t="120303" x="3408363" y="2786063"/>
          <p14:tracePt t="120311" x="3429000" y="2808288"/>
          <p14:tracePt t="120319" x="3479800" y="2857500"/>
          <p14:tracePt t="120331" x="3500438" y="2894013"/>
          <p14:tracePt t="120348" x="3551238" y="2900363"/>
          <p14:tracePt t="120366" x="3571875" y="2922588"/>
          <p14:tracePt t="120382" x="3608388" y="2922588"/>
          <p14:tracePt t="120382" x="3614738" y="2922588"/>
          <p14:tracePt t="120400" x="3629025" y="2922588"/>
          <p14:tracePt t="120415" x="3665538" y="2922588"/>
          <p14:tracePt t="120431" x="3694113" y="2879725"/>
          <p14:tracePt t="120448" x="3729038" y="2751138"/>
          <p14:tracePt t="120465" x="3743325" y="2628900"/>
          <p14:tracePt t="120482" x="3743325" y="2522538"/>
          <p14:tracePt t="120498" x="3743325" y="2428875"/>
          <p14:tracePt t="120515" x="3743325" y="2357438"/>
          <p14:tracePt t="120531" x="3743325" y="2343150"/>
          <p14:tracePt t="120548" x="3743325" y="2314575"/>
          <p14:tracePt t="120565" x="3743325" y="2300288"/>
          <p14:tracePt t="120581" x="3743325" y="2293938"/>
          <p14:tracePt t="120598" x="3736975" y="2279650"/>
          <p14:tracePt t="120598" x="3736975" y="2271713"/>
          <p14:tracePt t="120615" x="3722688" y="2257425"/>
          <p14:tracePt t="120663" x="3722688" y="2243138"/>
          <p14:tracePt t="120673" x="3714750" y="2236788"/>
          <p14:tracePt t="120711" x="3700463" y="2236788"/>
          <p14:tracePt t="120719" x="3686175" y="2243138"/>
          <p14:tracePt t="120727" x="3643313" y="2279650"/>
          <p14:tracePt t="120735" x="3608388" y="2293938"/>
          <p14:tracePt t="120749" x="3586163" y="2314575"/>
          <p14:tracePt t="120764" x="3557588" y="2343150"/>
          <p14:tracePt t="120781" x="3551238" y="2365375"/>
          <p14:tracePt t="120797" x="3500438" y="2408238"/>
          <p14:tracePt t="120814" x="3386138" y="2457450"/>
          <p14:tracePt t="120832" x="3257550" y="2457450"/>
          <p14:tracePt t="120847" x="3108325" y="2457450"/>
          <p14:tracePt t="120864" x="2894013" y="2436813"/>
          <p14:tracePt t="120880" x="2686050" y="2436813"/>
          <p14:tracePt t="120897" x="2500313" y="2436813"/>
          <p14:tracePt t="120915" x="2428875" y="2436813"/>
          <p14:tracePt t="120931" x="2393950" y="2436813"/>
          <p14:tracePt t="120948" x="2386013" y="2436813"/>
          <p14:tracePt t="120964" x="2357438" y="2436813"/>
          <p14:tracePt t="120981" x="2314575" y="2436813"/>
          <p14:tracePt t="120997" x="2257425" y="2428875"/>
          <p14:tracePt t="121014" x="2222500" y="2408238"/>
          <p14:tracePt t="121030" x="2143125" y="2393950"/>
          <p14:tracePt t="121048" x="2108200" y="2379663"/>
          <p14:tracePt t="121158" x="2100263" y="2371725"/>
          <p14:tracePt t="121207" x="2100263" y="2365375"/>
          <p14:tracePt t="121223" x="2108200" y="2365375"/>
          <p14:tracePt t="121232" x="2122488" y="2365375"/>
          <p14:tracePt t="121248" x="2128838" y="2365375"/>
          <p14:tracePt t="121248" x="2136775" y="2365375"/>
          <p14:tracePt t="121264" x="2143125" y="2365375"/>
          <p14:tracePt t="121280" x="2151063" y="2365375"/>
          <p14:tracePt t="121535" x="2157413" y="2357438"/>
          <p14:tracePt t="121543" x="2214563" y="2357438"/>
          <p14:tracePt t="121551" x="2271713" y="2357438"/>
          <p14:tracePt t="121563" x="2322513" y="2357438"/>
          <p14:tracePt t="121567" x="2393950" y="2351088"/>
          <p14:tracePt t="121579" x="2471738" y="2351088"/>
          <p14:tracePt t="121596" x="2543175" y="2351088"/>
          <p14:tracePt t="121613" x="2614613" y="2351088"/>
          <p14:tracePt t="121629" x="2679700" y="2351088"/>
          <p14:tracePt t="121629" x="2714625" y="2351088"/>
          <p14:tracePt t="121648" x="2757488" y="2351088"/>
          <p14:tracePt t="121663" x="2800350" y="2351088"/>
          <p14:tracePt t="121680" x="2822575" y="2351088"/>
          <p14:tracePt t="121696" x="2828925" y="2351088"/>
          <p14:tracePt t="121713" x="2836863" y="2351088"/>
          <p14:tracePt t="121729" x="2857500" y="2351088"/>
          <p14:tracePt t="121746" x="2886075" y="2351088"/>
          <p14:tracePt t="121763" x="2936875" y="2343150"/>
          <p14:tracePt t="121780" x="3008313" y="2343150"/>
          <p14:tracePt t="121796" x="3128963" y="2343150"/>
          <p14:tracePt t="121813" x="3251200" y="2343150"/>
          <p14:tracePt t="121829" x="3328988" y="2343150"/>
          <p14:tracePt t="121847" x="3386138" y="2343150"/>
          <p14:tracePt t="121862" x="3408363" y="2343150"/>
          <p14:tracePt t="121880" x="3422650" y="2343150"/>
          <p14:tracePt t="121896" x="3443288" y="2343150"/>
          <p14:tracePt t="121913" x="3451225" y="2343150"/>
          <p14:tracePt t="121929" x="3471863" y="2343150"/>
          <p14:tracePt t="121946" x="3494088" y="2343150"/>
          <p14:tracePt t="121963" x="3500438" y="2343150"/>
          <p14:tracePt t="121979" x="3508375" y="2343150"/>
          <p14:tracePt t="121996" x="3522663" y="2343150"/>
          <p14:tracePt t="122039" x="3529013" y="2343150"/>
          <p14:tracePt t="122319" x="3522663" y="2343150"/>
          <p14:tracePt t="122327" x="3494088" y="2343150"/>
          <p14:tracePt t="122333" x="3443288" y="2343150"/>
          <p14:tracePt t="122345" x="3400425" y="2343150"/>
          <p14:tracePt t="122345" x="3300413" y="2343150"/>
          <p14:tracePt t="122362" x="3157538" y="2343150"/>
          <p14:tracePt t="122378" x="3000375" y="2343150"/>
          <p14:tracePt t="122395" x="2865438" y="2343150"/>
          <p14:tracePt t="122412" x="2800350" y="2343150"/>
          <p14:tracePt t="122428" x="2728913" y="2343150"/>
          <p14:tracePt t="122446" x="2686050" y="2343150"/>
          <p14:tracePt t="122462" x="2643188" y="2343150"/>
          <p14:tracePt t="122462" x="2636838" y="2343150"/>
          <p14:tracePt t="122480" x="2593975" y="2343150"/>
          <p14:tracePt t="122496" x="2514600" y="2343150"/>
          <p14:tracePt t="122511" x="2451100" y="2343150"/>
          <p14:tracePt t="122528" x="2414588" y="2343150"/>
          <p14:tracePt t="122545" x="2408238" y="2343150"/>
          <p14:tracePt t="122561" x="2386013" y="2343150"/>
          <p14:tracePt t="122578" x="2379663" y="2343150"/>
          <p14:tracePt t="122595" x="2351088" y="2343150"/>
          <p14:tracePt t="122611" x="2336800" y="2343150"/>
          <p14:tracePt t="122628" x="2300288" y="2343150"/>
          <p14:tracePt t="122645" x="2286000" y="2343150"/>
          <p14:tracePt t="122662" x="2265363" y="2343150"/>
          <p14:tracePt t="122662" x="2257425" y="2343150"/>
          <p14:tracePt t="122696" x="2251075" y="2343150"/>
          <p14:tracePt t="122696" x="2214563" y="2343150"/>
          <p14:tracePt t="122712" x="2193925" y="2343150"/>
          <p14:tracePt t="122759" x="2185988" y="2343150"/>
          <p14:tracePt t="122799" x="2179638" y="2343150"/>
          <p14:tracePt t="122807" x="2151063" y="2343150"/>
          <p14:tracePt t="122819" x="2143125" y="2336800"/>
          <p14:tracePt t="123023" x="2136775" y="2328863"/>
          <p14:tracePt t="123026" x="2093913" y="2328863"/>
          <p14:tracePt t="123033" x="2043113" y="2328863"/>
          <p14:tracePt t="123044" x="1851025" y="2328863"/>
          <p14:tracePt t="123061" x="1614488" y="2328863"/>
          <p14:tracePt t="123077" x="1308100" y="2328863"/>
          <p14:tracePt t="123077" x="1150938" y="2328863"/>
          <p14:tracePt t="123096" x="979488" y="2328863"/>
          <p14:tracePt t="123111" x="585788" y="2328863"/>
          <p14:tracePt t="123128" x="379413" y="2328863"/>
          <p14:tracePt t="123144" x="257175" y="2328863"/>
          <p14:tracePt t="123162" x="207963" y="2328863"/>
          <p14:tracePt t="123178" x="171450" y="2328863"/>
          <p14:tracePt t="123194" x="136525" y="2328863"/>
          <p14:tracePt t="123210" x="93663" y="2314575"/>
          <p14:tracePt t="123228" x="85725" y="2308225"/>
          <p14:tracePt t="123391" x="85725" y="2300288"/>
          <p14:tracePt t="123399" x="100013" y="2300288"/>
          <p14:tracePt t="123411" x="128588" y="2300288"/>
          <p14:tracePt t="123415" x="171450" y="2300288"/>
          <p14:tracePt t="123427" x="214313" y="2300288"/>
          <p14:tracePt t="123444" x="236538" y="2300288"/>
          <p14:tracePt t="123460" x="265113" y="2300288"/>
          <p14:tracePt t="123477" x="293688" y="2300288"/>
          <p14:tracePt t="123494" x="314325" y="2300288"/>
          <p14:tracePt t="123510" x="379413" y="2308225"/>
          <p14:tracePt t="123528" x="436563" y="2308225"/>
          <p14:tracePt t="123544" x="500063" y="2322513"/>
          <p14:tracePt t="123561" x="522288" y="2328863"/>
          <p14:tracePt t="123577" x="557213" y="2328863"/>
          <p14:tracePt t="123595" x="579438" y="2328863"/>
          <p14:tracePt t="123610" x="600075" y="2328863"/>
          <p14:tracePt t="123627" x="614363" y="2328863"/>
          <p14:tracePt t="123695" x="622300" y="2328863"/>
          <p14:tracePt t="123727" x="642938" y="2328863"/>
          <p14:tracePt t="123740" x="657225" y="2343150"/>
          <p14:tracePt t="123743" x="665163" y="2343150"/>
          <p14:tracePt t="123751" x="671513" y="2351088"/>
          <p14:tracePt t="123783" x="685800" y="2365375"/>
          <p14:tracePt t="125303" x="665163" y="2371725"/>
          <p14:tracePt t="125304" x="657225" y="2371725"/>
          <p14:tracePt t="125311" x="650875" y="2371725"/>
          <p14:tracePt t="125325" x="628650" y="2371725"/>
          <p14:tracePt t="125342" x="614363" y="2371725"/>
          <p14:tracePt t="125358" x="593725" y="2371725"/>
          <p14:tracePt t="125375" x="579438" y="2379663"/>
          <p14:tracePt t="125422" x="565150" y="2379663"/>
          <p14:tracePt t="125431" x="557213" y="2379663"/>
          <p14:tracePt t="125447" x="550863" y="2379663"/>
          <p14:tracePt t="125455" x="542925" y="2379663"/>
          <p14:tracePt t="125463" x="522288" y="2379663"/>
          <p14:tracePt t="125511" x="514350" y="2379663"/>
          <p14:tracePt t="125518" x="508000" y="2379663"/>
          <p14:tracePt t="125531" x="500063" y="2379663"/>
          <p14:tracePt t="125541" x="485775" y="2379663"/>
          <p14:tracePt t="125557" x="471488" y="2386013"/>
          <p14:tracePt t="127007" x="479425" y="2386013"/>
          <p14:tracePt t="128223" x="485775" y="2386013"/>
          <p14:tracePt t="128232" x="508000" y="2386013"/>
          <p14:tracePt t="128239" x="514350" y="2386013"/>
          <p14:tracePt t="128271" x="522288" y="2386013"/>
          <p14:tracePt t="128311" x="528638" y="2386013"/>
          <p14:tracePt t="128319" x="542925" y="2386013"/>
          <p14:tracePt t="128367" x="550863" y="2386013"/>
          <p14:tracePt t="128372" x="557213" y="2386013"/>
          <p14:tracePt t="128391" x="565150" y="2386013"/>
          <p14:tracePt t="128407" x="579438" y="2386013"/>
          <p14:tracePt t="128420" x="585788" y="2386013"/>
          <p14:tracePt t="128447" x="593725" y="2386013"/>
          <p14:tracePt t="128463" x="600075" y="2386013"/>
          <p14:tracePt t="128465" x="614363" y="2386013"/>
          <p14:tracePt t="128471" x="622300" y="2386013"/>
          <p14:tracePt t="128486" x="628650" y="2386013"/>
          <p14:tracePt t="128527" x="636588" y="2386013"/>
          <p14:tracePt t="128559" x="657225" y="2386013"/>
          <p14:tracePt t="128591" x="665163" y="2386013"/>
          <p14:tracePt t="128599" x="679450" y="2386013"/>
          <p14:tracePt t="128604" x="700088" y="2386013"/>
          <p14:tracePt t="128620" x="708025" y="2386013"/>
          <p14:tracePt t="128636" x="714375" y="2386013"/>
          <p14:tracePt t="128653" x="736600" y="2386013"/>
          <p14:tracePt t="128670" x="771525" y="2386013"/>
          <p14:tracePt t="128686" x="785813" y="2386013"/>
          <p14:tracePt t="128704" x="808038" y="2386013"/>
          <p14:tracePt t="128719" x="822325" y="2386013"/>
          <p14:tracePt t="128736" x="850900" y="2386013"/>
          <p14:tracePt t="128752" x="857250" y="2386013"/>
          <p14:tracePt t="128815" x="865188" y="2386013"/>
          <p14:tracePt t="128823" x="885825" y="2386013"/>
          <p14:tracePt t="128863" x="893763" y="2386013"/>
          <p14:tracePt t="128871" x="914400" y="2386013"/>
          <p14:tracePt t="128887" x="928688" y="2386013"/>
          <p14:tracePt t="128892" x="950913" y="2371725"/>
          <p14:tracePt t="128975" x="971550" y="2371725"/>
          <p14:tracePt t="130727" x="985838" y="2365375"/>
          <p14:tracePt t="131551" x="1036638" y="2365375"/>
          <p14:tracePt t="131559" x="1093788" y="2365375"/>
          <p14:tracePt t="131567" x="1122363" y="2365375"/>
          <p14:tracePt t="131573" x="1136650" y="2365375"/>
          <p14:tracePt t="131582" x="1214438" y="2365375"/>
          <p14:tracePt t="131599" x="1308100" y="2365375"/>
          <p14:tracePt t="131616" x="1385888" y="2365375"/>
          <p14:tracePt t="131632" x="1522413" y="2365375"/>
          <p14:tracePt t="131649" x="1714500" y="2365375"/>
          <p14:tracePt t="131665" x="1922463" y="2365375"/>
          <p14:tracePt t="131682" x="2093913" y="2365375"/>
          <p14:tracePt t="131698" x="2165350" y="2365375"/>
          <p14:tracePt t="131716" x="2185988" y="2365375"/>
          <p14:tracePt t="131863" x="2193925" y="2365375"/>
          <p14:tracePt t="131870" x="2208213" y="2365375"/>
          <p14:tracePt t="132191" x="2193925" y="2365375"/>
          <p14:tracePt t="132203" x="2165350" y="2365375"/>
          <p14:tracePt t="132204" x="2157413" y="2365375"/>
          <p14:tracePt t="132215" x="2151063" y="2365375"/>
          <p14:tracePt t="132271" x="2143125" y="2365375"/>
          <p14:tracePt t="132283" x="2128838" y="2365375"/>
          <p14:tracePt t="132287" x="2114550" y="2365375"/>
          <p14:tracePt t="132299" x="2093913" y="2365375"/>
          <p14:tracePt t="132314" x="2079625" y="2365375"/>
          <p14:tracePt t="132331" x="2057400" y="2365375"/>
          <p14:tracePt t="132347" x="2028825" y="2365375"/>
          <p14:tracePt t="132364" x="2008188" y="2365375"/>
          <p14:tracePt t="132381" x="1993900" y="2365375"/>
          <p14:tracePt t="132398" x="1971675" y="2357438"/>
          <p14:tracePt t="132414" x="1957388" y="2357438"/>
          <p14:tracePt t="132432" x="1914525" y="2328863"/>
          <p14:tracePt t="132448" x="1908175" y="2322513"/>
          <p14:tracePt t="132465" x="1900238" y="2322513"/>
          <p14:tracePt t="132511" x="1893888" y="2314575"/>
          <p14:tracePt t="132527" x="1885950" y="2308225"/>
          <p14:tracePt t="132543" x="1885950" y="2300288"/>
          <p14:tracePt t="132551" x="1885950" y="2293938"/>
          <p14:tracePt t="132559" x="1885950" y="2286000"/>
          <p14:tracePt t="132564" x="1893888" y="2265363"/>
          <p14:tracePt t="132581" x="1900238" y="2257425"/>
          <p14:tracePt t="132598" x="1943100" y="2236788"/>
          <p14:tracePt t="132614" x="2000250" y="2228850"/>
          <p14:tracePt t="132631" x="2057400" y="2208213"/>
          <p14:tracePt t="132647" x="2100263" y="2208213"/>
          <p14:tracePt t="132665" x="2143125" y="2200275"/>
          <p14:tracePt t="132680" x="2157413" y="2200275"/>
          <p14:tracePt t="132727" x="2185988" y="2193925"/>
          <p14:tracePt t="132759" x="2193925" y="2193925"/>
          <p14:tracePt t="132767" x="2214563" y="2193925"/>
          <p14:tracePt t="132775" x="2222500" y="2193925"/>
          <p14:tracePt t="132783" x="2228850" y="2193925"/>
          <p14:tracePt t="132796" x="2251075" y="2193925"/>
          <p14:tracePt t="132813" x="2265363" y="2193925"/>
          <p14:tracePt t="132830" x="2293938" y="2193925"/>
          <p14:tracePt t="132847" x="2314575" y="2193925"/>
          <p14:tracePt t="132864" x="2336800" y="2193925"/>
          <p14:tracePt t="132880" x="2357438" y="2200275"/>
          <p14:tracePt t="132897" x="2379663" y="2208213"/>
          <p14:tracePt t="132913" x="2414588" y="2214563"/>
          <p14:tracePt t="132931" x="2428875" y="2222500"/>
          <p14:tracePt t="132975" x="2436813" y="2222500"/>
          <p14:tracePt t="132991" x="2443163" y="2228850"/>
          <p14:tracePt t="133007" x="2443163" y="2236788"/>
          <p14:tracePt t="133015" x="2451100" y="2243138"/>
          <p14:tracePt t="133023" x="2457450" y="2251075"/>
          <p14:tracePt t="133055" x="2457450" y="2271713"/>
          <p14:tracePt t="133058" x="2457450" y="2279650"/>
          <p14:tracePt t="133063" x="2457450" y="2308225"/>
          <p14:tracePt t="133080" x="2443163" y="2357438"/>
          <p14:tracePt t="133098" x="2436813" y="2379663"/>
          <p14:tracePt t="133113" x="2408238" y="2393950"/>
          <p14:tracePt t="133130" x="2400300" y="2400300"/>
          <p14:tracePt t="133146" x="2393950" y="2408238"/>
          <p14:tracePt t="133163" x="2379663" y="2408238"/>
          <p14:tracePt t="133179" x="2365375" y="2408238"/>
          <p14:tracePt t="133197" x="2343150" y="2414588"/>
          <p14:tracePt t="133213" x="2300288" y="2414588"/>
          <p14:tracePt t="133229" x="2251075" y="2428875"/>
          <p14:tracePt t="133246" x="2208213" y="2428875"/>
          <p14:tracePt t="133263" x="2179638" y="2428875"/>
          <p14:tracePt t="133279" x="2171700" y="2428875"/>
          <p14:tracePt t="133296" x="2165350" y="2428875"/>
          <p14:tracePt t="133313" x="2157413" y="2428875"/>
          <p14:tracePt t="133330" x="2136775" y="2428875"/>
          <p14:tracePt t="133346" x="2122488" y="2428875"/>
          <p14:tracePt t="133363" x="2108200" y="2428875"/>
          <p14:tracePt t="133380" x="2093913" y="2428875"/>
          <p14:tracePt t="133397" x="2071688" y="2428875"/>
          <p14:tracePt t="133413" x="2065338" y="2422525"/>
          <p14:tracePt t="133429" x="2057400" y="2414588"/>
          <p14:tracePt t="133495" x="2057400" y="2408238"/>
          <p14:tracePt t="133503" x="2057400" y="2393950"/>
          <p14:tracePt t="133511" x="2057400" y="2379663"/>
          <p14:tracePt t="133519" x="2065338" y="2343150"/>
          <p14:tracePt t="133529" x="2193925" y="2286000"/>
          <p14:tracePt t="133546" x="2308225" y="2251075"/>
          <p14:tracePt t="133563" x="2379663" y="2243138"/>
          <p14:tracePt t="133579" x="2400300" y="2243138"/>
          <p14:tracePt t="133596" x="2414588" y="2243138"/>
          <p14:tracePt t="133613" x="2428875" y="2243138"/>
          <p14:tracePt t="133629" x="2465388" y="2243138"/>
          <p14:tracePt t="133645" x="2508250" y="2243138"/>
          <p14:tracePt t="133645" x="2522538" y="2243138"/>
          <p14:tracePt t="133679" x="2551113" y="2243138"/>
          <p14:tracePt t="133680" x="2565400" y="2243138"/>
          <p14:tracePt t="133695" x="2608263" y="2243138"/>
          <p14:tracePt t="133713" x="2651125" y="2243138"/>
          <p14:tracePt t="133729" x="2671763" y="2243138"/>
          <p14:tracePt t="133745" x="2679700" y="2243138"/>
          <p14:tracePt t="133799" x="2693988" y="2243138"/>
          <p14:tracePt t="133807" x="2708275" y="2243138"/>
          <p14:tracePt t="133815" x="2714625" y="2243138"/>
          <p14:tracePt t="133935" x="2657475" y="2243138"/>
          <p14:tracePt t="133943" x="2628900" y="2243138"/>
          <p14:tracePt t="133949" x="2522538" y="2257425"/>
          <p14:tracePt t="133962" x="2457450" y="2265363"/>
          <p14:tracePt t="133978" x="2379663" y="2279650"/>
          <p14:tracePt t="133995" x="2336800" y="2279650"/>
          <p14:tracePt t="134012" x="2314575" y="2279650"/>
          <p14:tracePt t="134030" x="2293938" y="2279650"/>
          <p14:tracePt t="134045" x="2286000" y="2279650"/>
          <p14:tracePt t="134061" x="2265363" y="2279650"/>
          <p14:tracePt t="134078" x="2257425" y="2279650"/>
          <p14:tracePt t="134096" x="2243138" y="2286000"/>
          <p14:tracePt t="134143" x="2228850" y="2286000"/>
          <p14:tracePt t="134287" x="2222500" y="2286000"/>
          <p14:tracePt t="134335" x="2208213" y="2286000"/>
          <p14:tracePt t="134351" x="2185988" y="2286000"/>
          <p14:tracePt t="134383" x="2179638" y="2286000"/>
          <p14:tracePt t="134399" x="2171700" y="2286000"/>
          <p14:tracePt t="134415" x="2165350" y="2286000"/>
          <p14:tracePt t="134431" x="2151063" y="2286000"/>
          <p14:tracePt t="134447" x="2143125" y="2286000"/>
          <p14:tracePt t="134463" x="2128838" y="2286000"/>
          <p14:tracePt t="134479" x="2122488" y="2286000"/>
          <p14:tracePt t="134486" x="2114550" y="2286000"/>
          <p14:tracePt t="134519" x="2108200" y="2286000"/>
          <p14:tracePt t="134551" x="2100263" y="2286000"/>
          <p14:tracePt t="134559" x="2093913" y="2286000"/>
          <p14:tracePt t="134591" x="2071688" y="2286000"/>
          <p14:tracePt t="134607" x="2065338" y="2286000"/>
          <p14:tracePt t="134655" x="2057400" y="2286000"/>
          <p14:tracePt t="134663" x="2057400" y="2293938"/>
          <p14:tracePt t="134676" x="2057400" y="2300288"/>
          <p14:tracePt t="134681" x="2057400" y="2308225"/>
          <p14:tracePt t="134694" x="2057400" y="2328863"/>
          <p14:tracePt t="134712" x="2057400" y="2343150"/>
          <p14:tracePt t="134727" x="2071688" y="2379663"/>
          <p14:tracePt t="134744" x="2079625" y="2386013"/>
          <p14:tracePt t="134790" x="2093913" y="2386013"/>
          <p14:tracePt t="134803" x="2100263" y="2386013"/>
          <p14:tracePt t="134807" x="2136775" y="2386013"/>
          <p14:tracePt t="134811" x="2157413" y="2386013"/>
          <p14:tracePt t="134827" x="2222500" y="2379663"/>
          <p14:tracePt t="134845" x="2265363" y="2379663"/>
          <p14:tracePt t="134860" x="2322513" y="2379663"/>
          <p14:tracePt t="134877" x="2393950" y="2365375"/>
          <p14:tracePt t="134894" x="2486025" y="2357438"/>
          <p14:tracePt t="134912" x="2543175" y="2351088"/>
          <p14:tracePt t="134927" x="2557463" y="2336800"/>
          <p14:tracePt t="134945" x="2579688" y="2328863"/>
          <p14:tracePt t="134960" x="2614613" y="2328863"/>
          <p14:tracePt t="134977" x="2651125" y="2322513"/>
          <p14:tracePt t="134993" x="2693988" y="2314575"/>
          <p14:tracePt t="135011" x="2714625" y="2314575"/>
          <p14:tracePt t="135027" x="2728913" y="2314575"/>
          <p14:tracePt t="135044" x="2757488" y="2314575"/>
          <p14:tracePt t="135061" x="2822575" y="2314575"/>
          <p14:tracePt t="135077" x="2900363" y="2314575"/>
          <p14:tracePt t="135094" x="2979738" y="2314575"/>
          <p14:tracePt t="135094" x="3014663" y="2314575"/>
          <p14:tracePt t="135111" x="3094038" y="2314575"/>
          <p14:tracePt t="135127" x="3136900" y="2314575"/>
          <p14:tracePt t="135144" x="3214688" y="2314575"/>
          <p14:tracePt t="135160" x="3300413" y="2314575"/>
          <p14:tracePt t="135177" x="3394075" y="2314575"/>
          <p14:tracePt t="135193" x="3451225" y="2293938"/>
          <p14:tracePt t="135211" x="3494088" y="2286000"/>
          <p14:tracePt t="135226" x="3522663" y="2271713"/>
          <p14:tracePt t="135244" x="3536950" y="2271713"/>
          <p14:tracePt t="135260" x="3557588" y="2265363"/>
          <p14:tracePt t="135277" x="3579813" y="2251075"/>
          <p14:tracePt t="135293" x="3586163" y="2243138"/>
          <p14:tracePt t="135310" x="3608388" y="2236788"/>
          <p14:tracePt t="135310" x="3614738" y="2228850"/>
          <p14:tracePt t="135326" x="3629025" y="2222500"/>
          <p14:tracePt t="135343" x="3636963" y="2214563"/>
          <p14:tracePt t="135359" x="3665538" y="2200275"/>
          <p14:tracePt t="135377" x="3679825" y="2193925"/>
          <p14:tracePt t="135393" x="3694113" y="2185988"/>
          <p14:tracePt t="135411" x="3700463" y="2185988"/>
          <p14:tracePt t="135426" x="3722688" y="2185988"/>
          <p14:tracePt t="135443" x="3736975" y="2185988"/>
          <p14:tracePt t="135459" x="3743325" y="2185988"/>
          <p14:tracePt t="135476" x="3765550" y="2185988"/>
          <p14:tracePt t="135493" x="3779838" y="2185988"/>
          <p14:tracePt t="135510" x="3794125" y="2185988"/>
          <p14:tracePt t="135510" x="3800475" y="2185988"/>
          <p14:tracePt t="135566" x="3808413" y="2185988"/>
          <p14:tracePt t="135567" x="3814763" y="2185988"/>
          <p14:tracePt t="135576" x="3843338" y="2200275"/>
          <p14:tracePt t="135593" x="3857625" y="2214563"/>
          <p14:tracePt t="135610" x="3865563" y="2222500"/>
          <p14:tracePt t="135626" x="3871913" y="2228850"/>
          <p14:tracePt t="135703" x="3879850" y="2236788"/>
          <p14:tracePt t="135711" x="3886200" y="2243138"/>
          <p14:tracePt t="135726" x="3894138" y="2257425"/>
          <p14:tracePt t="135727" x="3894138" y="2271713"/>
          <p14:tracePt t="135727" x="3900488" y="2286000"/>
          <p14:tracePt t="135743" x="3900488" y="2293938"/>
          <p14:tracePt t="135760" x="3908425" y="2322513"/>
          <p14:tracePt t="135776" x="3914775" y="2328863"/>
          <p14:tracePt t="135792" x="3914775" y="2336800"/>
          <p14:tracePt t="135809" x="3914775" y="2351088"/>
          <p14:tracePt t="135847" x="3908425" y="2371725"/>
          <p14:tracePt t="135855" x="3879850" y="2371725"/>
          <p14:tracePt t="135855" x="3857625" y="2379663"/>
          <p14:tracePt t="135863" x="3822700" y="2386013"/>
          <p14:tracePt t="135876" x="3751263" y="2408238"/>
          <p14:tracePt t="135892" x="3700463" y="2414588"/>
          <p14:tracePt t="135910" x="3643313" y="2414588"/>
          <p14:tracePt t="135926" x="3551238" y="2414588"/>
          <p14:tracePt t="135943" x="3494088" y="2414588"/>
          <p14:tracePt t="135959" x="3465513" y="2414588"/>
          <p14:tracePt t="135975" x="3414713" y="2414588"/>
          <p14:tracePt t="135992" x="3386138" y="2414588"/>
          <p14:tracePt t="136009" x="3357563" y="2414588"/>
          <p14:tracePt t="136025" x="3336925" y="2414588"/>
          <p14:tracePt t="136043" x="3328988" y="2414588"/>
          <p14:tracePt t="136058" x="3322638" y="2414588"/>
          <p14:tracePt t="136076" x="3308350" y="2414588"/>
          <p14:tracePt t="136093" x="3300413" y="2414588"/>
          <p14:tracePt t="136127" x="3294063" y="2414588"/>
          <p14:tracePt t="136128" x="3286125" y="2408238"/>
          <p14:tracePt t="136142" x="3286125" y="2379663"/>
          <p14:tracePt t="136158" x="3286125" y="2343150"/>
          <p14:tracePt t="136175" x="3286125" y="2328863"/>
          <p14:tracePt t="136192" x="3294063" y="2308225"/>
          <p14:tracePt t="136208" x="3300413" y="2300288"/>
          <p14:tracePt t="136225" x="3308350" y="2286000"/>
          <p14:tracePt t="136242" x="3336925" y="2251075"/>
          <p14:tracePt t="136258" x="3351213" y="2228850"/>
          <p14:tracePt t="136275" x="3379788" y="2208213"/>
          <p14:tracePt t="136292" x="3394075" y="2193925"/>
          <p14:tracePt t="136309" x="3408363" y="2193925"/>
          <p14:tracePt t="136324" x="3414713" y="2185988"/>
          <p14:tracePt t="136342" x="3422650" y="2179638"/>
          <p14:tracePt t="136359" x="3429000" y="2171700"/>
          <p14:tracePt t="136376" x="3443288" y="2171700"/>
          <p14:tracePt t="136393" x="3457575" y="2171700"/>
          <p14:tracePt t="136408" x="3486150" y="2171700"/>
          <p14:tracePt t="136427" x="3536950" y="2171700"/>
          <p14:tracePt t="136441" x="3586163" y="2171700"/>
          <p14:tracePt t="136459" x="3629025" y="2171700"/>
          <p14:tracePt t="136475" x="3665538" y="2171700"/>
          <p14:tracePt t="136492" x="3679825" y="2171700"/>
          <p14:tracePt t="136508" x="3694113" y="2171700"/>
          <p14:tracePt t="136525" x="3708400" y="2171700"/>
          <p14:tracePt t="136541" x="3736975" y="2171700"/>
          <p14:tracePt t="136558" x="3757613" y="2171700"/>
          <p14:tracePt t="136574" x="3779838" y="2171700"/>
          <p14:tracePt t="136615" x="3786188" y="2171700"/>
          <p14:tracePt t="136622" x="3794125" y="2171700"/>
          <p14:tracePt t="136628" x="3800475" y="2171700"/>
          <p14:tracePt t="136642" x="3822700" y="2171700"/>
          <p14:tracePt t="136658" x="3836988" y="2171700"/>
          <p14:tracePt t="136674" x="3865563" y="2179638"/>
          <p14:tracePt t="136728" x="3871913" y="2179638"/>
          <p14:tracePt t="136743" x="3894138" y="2193925"/>
          <p14:tracePt t="136751" x="3900488" y="2193925"/>
          <p14:tracePt t="136767" x="3908425" y="2193925"/>
          <p14:tracePt t="136775" x="3922713" y="2200275"/>
          <p14:tracePt t="136778" x="3929063" y="2200275"/>
          <p14:tracePt t="136823" x="3943350" y="2214563"/>
          <p14:tracePt t="136854" x="3951288" y="2222500"/>
          <p14:tracePt t="136863" x="3971925" y="2236788"/>
          <p14:tracePt t="136871" x="3986213" y="2257425"/>
          <p14:tracePt t="136903" x="3986213" y="2265363"/>
          <p14:tracePt t="136959" x="3986213" y="2271713"/>
          <p14:tracePt t="136975" x="3986213" y="2300288"/>
          <p14:tracePt t="136982" x="3986213" y="2308225"/>
          <p14:tracePt t="136982" x="3979863" y="2314575"/>
          <p14:tracePt t="136992" x="3971925" y="2322513"/>
          <p14:tracePt t="137007" x="3957638" y="2336800"/>
          <p14:tracePt t="137025" x="3929063" y="2336800"/>
          <p14:tracePt t="137041" x="3879850" y="2357438"/>
          <p14:tracePt t="137058" x="3857625" y="2357438"/>
          <p14:tracePt t="137074" x="3814763" y="2379663"/>
          <p14:tracePt t="137092" x="3808413" y="2379663"/>
          <p14:tracePt t="137107" x="3765550" y="2379663"/>
          <p14:tracePt t="137125" x="3743325" y="2379663"/>
          <p14:tracePt t="137140" x="3708400" y="2379663"/>
          <p14:tracePt t="137158" x="3694113" y="2379663"/>
          <p14:tracePt t="137174" x="3665538" y="2379663"/>
          <p14:tracePt t="137191" x="3629025" y="2379663"/>
          <p14:tracePt t="137207" x="3622675" y="2379663"/>
          <p14:tracePt t="137225" x="3614738" y="2379663"/>
          <p14:tracePt t="137241" x="3594100" y="2379663"/>
          <p14:tracePt t="137311" x="3586163" y="2379663"/>
          <p14:tracePt t="137631" x="3579813" y="2379663"/>
          <p14:tracePt t="137783" x="3571875" y="2379663"/>
          <p14:tracePt t="137791" x="3565525" y="2386013"/>
          <p14:tracePt t="137806" x="3514725" y="2471738"/>
          <p14:tracePt t="137807" x="3414713" y="2600325"/>
          <p14:tracePt t="137823" x="3365500" y="2671763"/>
          <p14:tracePt t="137840" x="3343275" y="2736850"/>
          <p14:tracePt t="137857" x="3314700" y="2794000"/>
          <p14:tracePt t="137873" x="3308350" y="2851150"/>
          <p14:tracePt t="137889" x="3271838" y="2965450"/>
          <p14:tracePt t="137906" x="3236913" y="3094038"/>
          <p14:tracePt t="137922" x="3186113" y="3243263"/>
          <p14:tracePt t="137940" x="3151188" y="3371850"/>
          <p14:tracePt t="137956" x="3086100" y="3522663"/>
          <p14:tracePt t="137972" x="3065463" y="3665538"/>
          <p14:tracePt t="137990" x="3028950" y="3794125"/>
          <p14:tracePt t="138006" x="3028950" y="4022725"/>
          <p14:tracePt t="138023" x="3028950" y="4179888"/>
          <p14:tracePt t="138040" x="3008313" y="4308475"/>
          <p14:tracePt t="138056" x="2951163" y="4394200"/>
          <p14:tracePt t="138072" x="2894013" y="4451350"/>
          <p14:tracePt t="138090" x="2800350" y="4514850"/>
          <p14:tracePt t="138106" x="2693988" y="4586288"/>
          <p14:tracePt t="138122" x="2622550" y="4665663"/>
          <p14:tracePt t="138139" x="2543175" y="4743450"/>
          <p14:tracePt t="138155" x="2486025" y="4800600"/>
          <p14:tracePt t="138172" x="2422525" y="4872038"/>
          <p14:tracePt t="138189" x="2365375" y="4922838"/>
          <p14:tracePt t="138206" x="2286000" y="4972050"/>
          <p14:tracePt t="138224" x="2279650" y="4979988"/>
          <p14:tracePt t="138279" x="2271713" y="4979988"/>
          <p14:tracePt t="138287" x="2257425" y="4979988"/>
          <p14:tracePt t="138295" x="2243138" y="4986338"/>
          <p14:tracePt t="138306" x="2214563" y="5000625"/>
          <p14:tracePt t="138322" x="2193925" y="5008563"/>
          <p14:tracePt t="138339" x="2171700" y="5008563"/>
          <p14:tracePt t="138355" x="2165350" y="5008563"/>
          <p14:tracePt t="138372" x="2157413" y="5008563"/>
          <p14:tracePt t="138388" x="2114550" y="4986338"/>
          <p14:tracePt t="138406" x="2085975" y="4937125"/>
          <p14:tracePt t="138422" x="2071688" y="4894263"/>
          <p14:tracePt t="138439" x="2043113" y="4851400"/>
          <p14:tracePt t="138455" x="2014538" y="4814888"/>
          <p14:tracePt t="138472" x="2000250" y="4808538"/>
          <p14:tracePt t="138488" x="1979613" y="4786313"/>
          <p14:tracePt t="138527" x="1971675" y="4779963"/>
          <p14:tracePt t="138543" x="1965325" y="4779963"/>
          <p14:tracePt t="138575" x="1951038" y="4772025"/>
          <p14:tracePt t="138583" x="1943100" y="4765675"/>
          <p14:tracePt t="138590" x="1936750" y="4757738"/>
          <p14:tracePt t="138606" x="1928813" y="4751388"/>
          <p14:tracePt t="138622" x="1922463" y="4737100"/>
          <p14:tracePt t="138639" x="1922463" y="4722813"/>
          <p14:tracePt t="138655" x="1922463" y="4714875"/>
          <p14:tracePt t="138672" x="1922463" y="4694238"/>
          <p14:tracePt t="138711" x="1922463" y="4686300"/>
          <p14:tracePt t="138722" x="1928813" y="4672013"/>
          <p14:tracePt t="138727" x="1943100" y="4665663"/>
          <p14:tracePt t="138738" x="1985963" y="4657725"/>
          <p14:tracePt t="138755" x="2036763" y="4629150"/>
          <p14:tracePt t="138772" x="2057400" y="4629150"/>
          <p14:tracePt t="138788" x="2100263" y="4608513"/>
          <p14:tracePt t="138806" x="2171700" y="4600575"/>
          <p14:tracePt t="138822" x="2193925" y="4600575"/>
          <p14:tracePt t="138822" x="2214563" y="4586288"/>
          <p14:tracePt t="138855" x="2228850" y="4586288"/>
          <p14:tracePt t="138855" x="2251075" y="4586288"/>
          <p14:tracePt t="138872" x="2271713" y="4586288"/>
          <p14:tracePt t="138888" x="2314575" y="4586288"/>
          <p14:tracePt t="138906" x="2386013" y="4586288"/>
          <p14:tracePt t="138921" x="2465388" y="4600575"/>
          <p14:tracePt t="138939" x="2571750" y="4608513"/>
          <p14:tracePt t="138954" x="2686050" y="4629150"/>
          <p14:tracePt t="138972" x="2800350" y="4665663"/>
          <p14:tracePt t="138988" x="2879725" y="4686300"/>
          <p14:tracePt t="139005" x="2951163" y="4708525"/>
          <p14:tracePt t="139021" x="2994025" y="4714875"/>
          <p14:tracePt t="139038" x="3028950" y="4714875"/>
          <p14:tracePt t="139054" x="3057525" y="4722813"/>
          <p14:tracePt t="139072" x="3065463" y="4729163"/>
          <p14:tracePt t="139088" x="3108325" y="4729163"/>
          <p14:tracePt t="139105" x="3151188" y="4743450"/>
          <p14:tracePt t="139121" x="3222625" y="4751388"/>
          <p14:tracePt t="139138" x="3271838" y="4751388"/>
          <p14:tracePt t="139154" x="3294063" y="4751388"/>
          <p14:tracePt t="139172" x="3322638" y="4757738"/>
          <p14:tracePt t="139188" x="3343275" y="4757738"/>
          <p14:tracePt t="139205" x="3394075" y="4779963"/>
          <p14:tracePt t="139221" x="3451225" y="4779963"/>
          <p14:tracePt t="139238" x="3508375" y="4786313"/>
          <p14:tracePt t="139254" x="3579813" y="4800600"/>
          <p14:tracePt t="139272" x="3657600" y="4800600"/>
          <p14:tracePt t="139288" x="3751263" y="4800600"/>
          <p14:tracePt t="139304" x="3836988" y="4800600"/>
          <p14:tracePt t="139320" x="3914775" y="4800600"/>
          <p14:tracePt t="139338" x="3994150" y="4800600"/>
          <p14:tracePt t="139354" x="4065588" y="4800600"/>
          <p14:tracePt t="139371" x="4108450" y="4800600"/>
          <p14:tracePt t="139387" x="4151313" y="4800600"/>
          <p14:tracePt t="139405" x="4186238" y="4800600"/>
          <p14:tracePt t="139420" x="4208463" y="4800600"/>
          <p14:tracePt t="139463" x="4214813" y="4800600"/>
          <p14:tracePt t="139471" x="4222750" y="4800600"/>
          <p14:tracePt t="139479" x="4229100" y="4786313"/>
          <p14:tracePt t="139494" x="4229100" y="4757738"/>
          <p14:tracePt t="139504" x="4229100" y="4743450"/>
          <p14:tracePt t="139520" x="4229100" y="4737100"/>
          <p14:tracePt t="139537" x="4229100" y="4722813"/>
          <p14:tracePt t="139553" x="4222750" y="4708525"/>
          <p14:tracePt t="139571" x="4179888" y="4694238"/>
          <p14:tracePt t="139587" x="4165600" y="4694238"/>
          <p14:tracePt t="139604" x="4122738" y="4686300"/>
          <p14:tracePt t="139620" x="4029075" y="4643438"/>
          <p14:tracePt t="139638" x="3971925" y="4637088"/>
          <p14:tracePt t="139653" x="3786188" y="4600575"/>
          <p14:tracePt t="139671" x="3686175" y="4600575"/>
          <p14:tracePt t="139687" x="3636963" y="4600575"/>
          <p14:tracePt t="139703" x="3608388" y="4600575"/>
          <p14:tracePt t="139720" x="3579813" y="4600575"/>
          <p14:tracePt t="139737" x="3543300" y="4600575"/>
          <p14:tracePt t="139753" x="3529013" y="4600575"/>
          <p14:tracePt t="139770" x="3494088" y="4600575"/>
          <p14:tracePt t="139786" x="3486150" y="4600575"/>
          <p14:tracePt t="139803" x="3457575" y="4600575"/>
          <p14:tracePt t="139820" x="3451225" y="4600575"/>
          <p14:tracePt t="139837" x="3414713" y="4608513"/>
          <p14:tracePt t="139853" x="3408363" y="4614863"/>
          <p14:tracePt t="139871" x="3371850" y="4643438"/>
          <p14:tracePt t="139888" x="3365500" y="4651375"/>
          <p14:tracePt t="139943" x="3343275" y="4672013"/>
          <p14:tracePt t="139951" x="3343275" y="4694238"/>
          <p14:tracePt t="139955" x="3343275" y="4700588"/>
          <p14:tracePt t="139960" x="3343275" y="4714875"/>
          <p14:tracePt t="139970" x="3343275" y="4729163"/>
          <p14:tracePt t="139986" x="3343275" y="4751388"/>
          <p14:tracePt t="140003" x="3351213" y="4772025"/>
          <p14:tracePt t="140019" x="3379788" y="4794250"/>
          <p14:tracePt t="140036" x="3400425" y="4814888"/>
          <p14:tracePt t="140053" x="3436938" y="4843463"/>
          <p14:tracePt t="140069" x="3457575" y="4865688"/>
          <p14:tracePt t="140087" x="3494088" y="4879975"/>
          <p14:tracePt t="140104" x="3500438" y="4879975"/>
          <p14:tracePt t="140119" x="3508375" y="4879975"/>
          <p14:tracePt t="140136" x="3529013" y="4879975"/>
          <p14:tracePt t="140154" x="3571875" y="4879975"/>
          <p14:tracePt t="140169" x="3629025" y="4879975"/>
          <p14:tracePt t="140186" x="3657600" y="4879975"/>
          <p14:tracePt t="140203" x="3671888" y="4879975"/>
          <p14:tracePt t="140220" x="3694113" y="4879975"/>
          <p14:tracePt t="140236" x="3714750" y="4872038"/>
          <p14:tracePt t="140253" x="3743325" y="4865688"/>
          <p14:tracePt t="140270" x="3779838" y="4851400"/>
          <p14:tracePt t="140286" x="3794125" y="4843463"/>
          <p14:tracePt t="140327" x="3800475" y="4843463"/>
          <p14:tracePt t="140335" x="3822700" y="4829175"/>
          <p14:tracePt t="140353" x="3829050" y="4822825"/>
          <p14:tracePt t="140353" x="3851275" y="4814888"/>
          <p14:tracePt t="140369" x="3865563" y="4800600"/>
          <p14:tracePt t="140415" x="3871913" y="4794250"/>
          <p14:tracePt t="141095" x="3865563" y="4794250"/>
          <p14:tracePt t="141103" x="3857625" y="4786313"/>
          <p14:tracePt t="141415" x="3836988" y="4772025"/>
          <p14:tracePt t="141479" x="3829050" y="4772025"/>
          <p14:tracePt t="141543" x="3822700" y="4772025"/>
          <p14:tracePt t="141551" x="3814763" y="4765675"/>
          <p14:tracePt t="142829" x="0" y="0"/>
        </p14:tracePtLst>
        <p14:tracePtLst>
          <p14:tracePt t="143359" x="4551363" y="2628900"/>
          <p14:tracePt t="143471" x="4557713" y="2600325"/>
          <p14:tracePt t="143514" x="4565650" y="2600325"/>
          <p14:tracePt t="143527" x="4579938" y="2622550"/>
          <p14:tracePt t="143535" x="4614863" y="2651125"/>
          <p14:tracePt t="143543" x="4622800" y="2657475"/>
          <p14:tracePt t="143551" x="4637088" y="2671763"/>
          <p14:tracePt t="143565" x="4672013" y="2708275"/>
          <p14:tracePt t="143581" x="4700588" y="2765425"/>
          <p14:tracePt t="143581" x="4722813" y="2808288"/>
          <p14:tracePt t="143599" x="4786313" y="2914650"/>
          <p14:tracePt t="143614" x="4879975" y="3065463"/>
          <p14:tracePt t="143631" x="4951413" y="3214688"/>
          <p14:tracePt t="143648" x="5008563" y="3400425"/>
          <p14:tracePt t="143665" x="5029200" y="3557588"/>
          <p14:tracePt t="143681" x="5080000" y="3722688"/>
          <p14:tracePt t="143698" x="5129213" y="3836988"/>
          <p14:tracePt t="143715" x="5137150" y="3914775"/>
          <p14:tracePt t="143731" x="5186363" y="4057650"/>
          <p14:tracePt t="143748" x="5200650" y="4186238"/>
          <p14:tracePt t="143764" x="5214938" y="4343400"/>
          <p14:tracePt t="143781" x="5214938" y="4465638"/>
          <p14:tracePt t="143798" x="5214938" y="4522788"/>
          <p14:tracePt t="143815" x="5214938" y="4537075"/>
          <p14:tracePt t="143935" x="5243513" y="4537075"/>
          <p14:tracePt t="143943" x="5280025" y="4386263"/>
          <p14:tracePt t="143951" x="5322888" y="4243388"/>
          <p14:tracePt t="143964" x="5351463" y="4122738"/>
          <p14:tracePt t="143965" x="5400675" y="3857625"/>
          <p14:tracePt t="143981" x="5443538" y="3629025"/>
          <p14:tracePt t="143997" x="5443538" y="3479800"/>
          <p14:tracePt t="144014" x="5429250" y="3265488"/>
          <p14:tracePt t="144032" x="5414963" y="3122613"/>
          <p14:tracePt t="144048" x="5414963" y="3000375"/>
          <p14:tracePt t="144064" x="5414963" y="2843213"/>
          <p14:tracePt t="144081" x="5414963" y="2686050"/>
          <p14:tracePt t="144098" x="5414963" y="2543175"/>
          <p14:tracePt t="144114" x="5414963" y="2457450"/>
          <p14:tracePt t="144130" x="5414963" y="2400300"/>
          <p14:tracePt t="144147" x="5394325" y="2343150"/>
          <p14:tracePt t="144164" x="5386388" y="2251075"/>
          <p14:tracePt t="144181" x="5386388" y="2165350"/>
          <p14:tracePt t="144197" x="5372100" y="2108200"/>
          <p14:tracePt t="144214" x="5365750" y="2100263"/>
          <p14:tracePt t="144262" x="5351463" y="2093913"/>
          <p14:tracePt t="144271" x="5286375" y="2093913"/>
          <p14:tracePt t="144280" x="5214938" y="2093913"/>
          <p14:tracePt t="144297" x="5157788" y="2114550"/>
          <p14:tracePt t="144314" x="5108575" y="2122488"/>
          <p14:tracePt t="144330" x="5051425" y="2157413"/>
          <p14:tracePt t="144347" x="5000625" y="2179638"/>
          <p14:tracePt t="144363" x="4957763" y="2208213"/>
          <p14:tracePt t="144380" x="4929188" y="2214563"/>
          <p14:tracePt t="144397" x="4914900" y="2222500"/>
          <p14:tracePt t="144414" x="4894263" y="2228850"/>
          <p14:tracePt t="144567" x="4922838" y="2228850"/>
          <p14:tracePt t="144567" x="4937125" y="2228850"/>
          <p14:tracePt t="144583" x="4965700" y="2228850"/>
          <p14:tracePt t="144591" x="5008563" y="2208213"/>
          <p14:tracePt t="144599" x="5022850" y="2200275"/>
          <p14:tracePt t="144607" x="5065713" y="2200275"/>
          <p14:tracePt t="144613" x="5108575" y="2200275"/>
          <p14:tracePt t="144630" x="5157788" y="2200275"/>
          <p14:tracePt t="144647" x="5180013" y="2200275"/>
          <p14:tracePt t="144663" x="5186363" y="2200275"/>
          <p14:tracePt t="144680" x="5200650" y="2200275"/>
          <p14:tracePt t="144696" x="5229225" y="2200275"/>
          <p14:tracePt t="144714" x="5272088" y="2200275"/>
          <p14:tracePt t="144730" x="5300663" y="2200275"/>
          <p14:tracePt t="144747" x="5322888" y="2200275"/>
          <p14:tracePt t="144763" x="5351463" y="2193925"/>
          <p14:tracePt t="144780" x="5386388" y="2185988"/>
          <p14:tracePt t="144796" x="5414963" y="2165350"/>
          <p14:tracePt t="144814" x="5457825" y="2157413"/>
          <p14:tracePt t="144830" x="5494338" y="2143125"/>
          <p14:tracePt t="144830" x="5514975" y="2143125"/>
          <p14:tracePt t="144847" x="5522913" y="2136775"/>
          <p14:tracePt t="144863" x="5537200" y="2136775"/>
          <p14:tracePt t="144919" x="5551488" y="2136775"/>
          <p14:tracePt t="144951" x="5557838" y="2136775"/>
          <p14:tracePt t="144972" x="5565775" y="2136775"/>
          <p14:tracePt t="145063" x="5572125" y="2151063"/>
          <p14:tracePt t="145063" x="5572125" y="2157413"/>
          <p14:tracePt t="145079" x="5572125" y="2171700"/>
          <p14:tracePt t="145079" x="5572125" y="2200275"/>
          <p14:tracePt t="145096" x="5565775" y="2214563"/>
          <p14:tracePt t="145113" x="5551488" y="2228850"/>
          <p14:tracePt t="145129" x="5529263" y="2243138"/>
          <p14:tracePt t="145146" x="5494338" y="2265363"/>
          <p14:tracePt t="145162" x="5465763" y="2279650"/>
          <p14:tracePt t="145207" x="5451475" y="2286000"/>
          <p14:tracePt t="145215" x="5422900" y="2300288"/>
          <p14:tracePt t="145223" x="5394325" y="2308225"/>
          <p14:tracePt t="145234" x="5372100" y="2328863"/>
          <p14:tracePt t="145245" x="5351463" y="2328863"/>
          <p14:tracePt t="145263" x="5314950" y="2328863"/>
          <p14:tracePt t="145279" x="5294313" y="2336800"/>
          <p14:tracePt t="145296" x="5257800" y="2336800"/>
          <p14:tracePt t="145312" x="5214938" y="2343150"/>
          <p14:tracePt t="145328" x="5186363" y="2343150"/>
          <p14:tracePt t="145346" x="5172075" y="2351088"/>
          <p14:tracePt t="145383" x="5143500" y="2351088"/>
          <p14:tracePt t="145396" x="5114925" y="2371725"/>
          <p14:tracePt t="145396" x="5094288" y="2393950"/>
          <p14:tracePt t="145413" x="5086350" y="2422525"/>
          <p14:tracePt t="145429" x="5086350" y="2457450"/>
          <p14:tracePt t="145446" x="5086350" y="2551113"/>
          <p14:tracePt t="145462" x="5114925" y="2736850"/>
          <p14:tracePt t="145479" x="5143500" y="2814638"/>
          <p14:tracePt t="145495" x="5151438" y="2857500"/>
          <p14:tracePt t="145512" x="5165725" y="2894013"/>
          <p14:tracePt t="145529" x="5186363" y="2936875"/>
          <p14:tracePt t="145545" x="5194300" y="2994025"/>
          <p14:tracePt t="145562" x="5208588" y="3071813"/>
          <p14:tracePt t="145578" x="5214938" y="3179763"/>
          <p14:tracePt t="145595" x="5214938" y="3322638"/>
          <p14:tracePt t="145612" x="5214938" y="3465513"/>
          <p14:tracePt t="145628" x="5214938" y="3565525"/>
          <p14:tracePt t="145645" x="5214938" y="3643313"/>
          <p14:tracePt t="145662" x="5214938" y="3708400"/>
          <p14:tracePt t="145679" x="5214938" y="3736975"/>
          <p14:tracePt t="145694" x="5214938" y="3779838"/>
          <p14:tracePt t="145711" x="5200650" y="3822700"/>
          <p14:tracePt t="145728" x="5180013" y="3865563"/>
          <p14:tracePt t="145744" x="5172075" y="3900488"/>
          <p14:tracePt t="145762" x="5143500" y="3943350"/>
          <p14:tracePt t="145778" x="5129213" y="3994150"/>
          <p14:tracePt t="145795" x="5108575" y="4037013"/>
          <p14:tracePt t="145812" x="5108575" y="4057650"/>
          <p14:tracePt t="145828" x="5100638" y="4100513"/>
          <p14:tracePt t="145844" x="5094288" y="4137025"/>
          <p14:tracePt t="145861" x="5080000" y="4186238"/>
          <p14:tracePt t="145878" x="5037138" y="4279900"/>
          <p14:tracePt t="145894" x="4994275" y="4371975"/>
          <p14:tracePt t="145911" x="4972050" y="4429125"/>
          <p14:tracePt t="145929" x="4951413" y="4457700"/>
          <p14:tracePt t="145944" x="4943475" y="4500563"/>
          <p14:tracePt t="145962" x="4937125" y="4514850"/>
          <p14:tracePt t="145978" x="4937125" y="4537075"/>
          <p14:tracePt t="145995" x="4937125" y="4565650"/>
          <p14:tracePt t="146011" x="4957763" y="4608513"/>
          <p14:tracePt t="146029" x="4965700" y="4651375"/>
          <p14:tracePt t="146044" x="4979988" y="4722813"/>
          <p14:tracePt t="146062" x="4986338" y="4765675"/>
          <p14:tracePt t="146077" x="5022850" y="4814888"/>
          <p14:tracePt t="146096" x="5029200" y="4837113"/>
          <p14:tracePt t="146112" x="5043488" y="4851400"/>
          <p14:tracePt t="146129" x="5057775" y="4865688"/>
          <p14:tracePt t="146144" x="5094288" y="4865688"/>
          <p14:tracePt t="146162" x="5165725" y="4865688"/>
          <p14:tracePt t="146177" x="5229225" y="4857750"/>
          <p14:tracePt t="146194" x="5329238" y="4814888"/>
          <p14:tracePt t="146210" x="5365750" y="4779963"/>
          <p14:tracePt t="146228" x="5414963" y="4729163"/>
          <p14:tracePt t="146244" x="5472113" y="4679950"/>
          <p14:tracePt t="146261" x="5522913" y="4608513"/>
          <p14:tracePt t="146278" x="5572125" y="4529138"/>
          <p14:tracePt t="146294" x="5643563" y="4379913"/>
          <p14:tracePt t="146311" x="5665788" y="4229100"/>
          <p14:tracePt t="146328" x="5665788" y="4094163"/>
          <p14:tracePt t="146344" x="5665788" y="3922713"/>
          <p14:tracePt t="146362" x="5657850" y="3743325"/>
          <p14:tracePt t="146377" x="5608638" y="3551238"/>
          <p14:tracePt t="146394" x="5557838" y="3400425"/>
          <p14:tracePt t="146410" x="5537200" y="3236913"/>
          <p14:tracePt t="146428" x="5486400" y="3108325"/>
          <p14:tracePt t="146444" x="5457825" y="2965450"/>
          <p14:tracePt t="146461" x="5437188" y="2814638"/>
          <p14:tracePt t="146477" x="5414963" y="2693988"/>
          <p14:tracePt t="146494" x="5372100" y="2565400"/>
          <p14:tracePt t="146511" x="5337175" y="2465388"/>
          <p14:tracePt t="146528" x="5329238" y="2422525"/>
          <p14:tracePt t="146544" x="5308600" y="2365375"/>
          <p14:tracePt t="146561" x="5286375" y="2286000"/>
          <p14:tracePt t="146577" x="5272088" y="2251075"/>
          <p14:tracePt t="146594" x="5257800" y="2222500"/>
          <p14:tracePt t="146610" x="5237163" y="2208213"/>
          <p14:tracePt t="146628" x="5229225" y="2200275"/>
          <p14:tracePt t="146644" x="5214938" y="2200275"/>
          <p14:tracePt t="146661" x="5200650" y="2200275"/>
          <p14:tracePt t="146677" x="5143500" y="2200275"/>
          <p14:tracePt t="146693" x="5100638" y="2200275"/>
          <p14:tracePt t="146710" x="4986338" y="2243138"/>
          <p14:tracePt t="146728" x="4951413" y="2257425"/>
          <p14:tracePt t="146743" x="4908550" y="2286000"/>
          <p14:tracePt t="146761" x="4843463" y="2351088"/>
          <p14:tracePt t="146776" x="4808538" y="2393950"/>
          <p14:tracePt t="146795" x="4800600" y="2443163"/>
          <p14:tracePt t="146810" x="4765675" y="2508250"/>
          <p14:tracePt t="146827" x="4751388" y="2586038"/>
          <p14:tracePt t="146843" x="4714875" y="2700338"/>
          <p14:tracePt t="146861" x="4708525" y="2794000"/>
          <p14:tracePt t="146876" x="4694238" y="2886075"/>
          <p14:tracePt t="146894" x="4672013" y="3000375"/>
          <p14:tracePt t="146910" x="4672013" y="3171825"/>
          <p14:tracePt t="146927" x="4686300" y="3328988"/>
          <p14:tracePt t="146943" x="4700588" y="3500438"/>
          <p14:tracePt t="146961" x="4729163" y="3665538"/>
          <p14:tracePt t="146977" x="4751388" y="3794125"/>
          <p14:tracePt t="146994" x="4757738" y="3836988"/>
          <p14:tracePt t="147009" x="4757738" y="3894138"/>
          <p14:tracePt t="147027" x="4757738" y="3937000"/>
          <p14:tracePt t="147044" x="4757738" y="4000500"/>
          <p14:tracePt t="147060" x="4757738" y="4057650"/>
          <p14:tracePt t="147076" x="4757738" y="4100513"/>
          <p14:tracePt t="147094" x="4757738" y="4157663"/>
          <p14:tracePt t="147109" x="4757738" y="4237038"/>
          <p14:tracePt t="147127" x="4757738" y="4294188"/>
          <p14:tracePt t="147143" x="4757738" y="4357688"/>
          <p14:tracePt t="147159" x="4757738" y="4414838"/>
          <p14:tracePt t="147176" x="4757738" y="4457700"/>
          <p14:tracePt t="147193" x="4757738" y="4500563"/>
          <p14:tracePt t="147209" x="4737100" y="4537075"/>
          <p14:tracePt t="147227" x="4737100" y="4565650"/>
          <p14:tracePt t="147243" x="4737100" y="4594225"/>
          <p14:tracePt t="147260" x="4729163" y="4637088"/>
          <p14:tracePt t="147276" x="4729163" y="4672013"/>
          <p14:tracePt t="147293" x="4729163" y="4694238"/>
          <p14:tracePt t="147309" x="4729163" y="4729163"/>
          <p14:tracePt t="147309" x="4729163" y="4757738"/>
          <p14:tracePt t="147327" x="4751388" y="4779963"/>
          <p14:tracePt t="147342" x="4772025" y="4800600"/>
          <p14:tracePt t="147360" x="4794250" y="4829175"/>
          <p14:tracePt t="147376" x="4822825" y="4843463"/>
          <p14:tracePt t="147392" x="4837113" y="4857750"/>
          <p14:tracePt t="147409" x="4851400" y="4857750"/>
          <p14:tracePt t="147425" x="4865688" y="4865688"/>
          <p14:tracePt t="147443" x="4900613" y="4865688"/>
          <p14:tracePt t="147459" x="4972050" y="4865688"/>
          <p14:tracePt t="147475" x="5029200" y="4865688"/>
          <p14:tracePt t="147493" x="5086350" y="4865688"/>
          <p14:tracePt t="147509" x="5114925" y="4865688"/>
          <p14:tracePt t="147509" x="5143500" y="4865688"/>
          <p14:tracePt t="147542" x="5200650" y="4837113"/>
          <p14:tracePt t="147544" x="5251450" y="4794250"/>
          <p14:tracePt t="147560" x="5294313" y="4772025"/>
          <p14:tracePt t="147576" x="5343525" y="4729163"/>
          <p14:tracePt t="147593" x="5400675" y="4694238"/>
          <p14:tracePt t="147609" x="5457825" y="4643438"/>
          <p14:tracePt t="147625" x="5494338" y="4622800"/>
          <p14:tracePt t="147642" x="5522913" y="4586288"/>
          <p14:tracePt t="147659" x="5580063" y="4486275"/>
          <p14:tracePt t="147676" x="5637213" y="4386263"/>
          <p14:tracePt t="147692" x="5694363" y="4300538"/>
          <p14:tracePt t="147708" x="5722938" y="4200525"/>
          <p14:tracePt t="147725" x="5743575" y="4108450"/>
          <p14:tracePt t="147742" x="5786438" y="3965575"/>
          <p14:tracePt t="147759" x="5800725" y="3857625"/>
          <p14:tracePt t="147775" x="5800725" y="3751263"/>
          <p14:tracePt t="147792" x="5800725" y="3614738"/>
          <p14:tracePt t="147808" x="5800725" y="3508375"/>
          <p14:tracePt t="147825" x="5800725" y="3414713"/>
          <p14:tracePt t="147843" x="5794375" y="3322638"/>
          <p14:tracePt t="147858" x="5780088" y="3279775"/>
          <p14:tracePt t="147875" x="5765800" y="3236913"/>
          <p14:tracePt t="147892" x="5751513" y="3200400"/>
          <p14:tracePt t="147909" x="5729288" y="3143250"/>
          <p14:tracePt t="147925" x="5715000" y="3094038"/>
          <p14:tracePt t="147942" x="5686425" y="3051175"/>
          <p14:tracePt t="147959" x="5657850" y="2971800"/>
          <p14:tracePt t="147976" x="5637213" y="2928938"/>
          <p14:tracePt t="147991" x="5622925" y="2894013"/>
          <p14:tracePt t="148009" x="5594350" y="2865438"/>
          <p14:tracePt t="148025" x="5580063" y="2828925"/>
          <p14:tracePt t="148042" x="5551488" y="2800350"/>
          <p14:tracePt t="148058" x="5500688" y="2757488"/>
          <p14:tracePt t="148075" x="5480050" y="2736850"/>
          <p14:tracePt t="148092" x="5451475" y="2722563"/>
          <p14:tracePt t="148108" x="5437188" y="2700338"/>
          <p14:tracePt t="148124" x="5408613" y="2671763"/>
          <p14:tracePt t="148142" x="5386388" y="2665413"/>
          <p14:tracePt t="148158" x="5357813" y="2657475"/>
          <p14:tracePt t="148175" x="5337175" y="2657475"/>
          <p14:tracePt t="148192" x="5322888" y="2643188"/>
          <p14:tracePt t="148208" x="5286375" y="2643188"/>
          <p14:tracePt t="148225" x="5243513" y="2643188"/>
          <p14:tracePt t="148242" x="5200650" y="2643188"/>
          <p14:tracePt t="148258" x="5165725" y="2679700"/>
          <p14:tracePt t="148275" x="5143500" y="2728913"/>
          <p14:tracePt t="148291" x="5122863" y="2757488"/>
          <p14:tracePt t="148308" x="5072063" y="2828925"/>
          <p14:tracePt t="148324" x="5057775" y="2865438"/>
          <p14:tracePt t="148342" x="5014913" y="2936875"/>
          <p14:tracePt t="148357" x="4957763" y="3071813"/>
          <p14:tracePt t="148375" x="4937125" y="3200400"/>
          <p14:tracePt t="148391" x="4900613" y="3300413"/>
          <p14:tracePt t="148408" x="4879975" y="3371850"/>
          <p14:tracePt t="148424" x="4879975" y="3414713"/>
          <p14:tracePt t="148442" x="4879975" y="3479800"/>
          <p14:tracePt t="148458" x="4865688" y="3536950"/>
          <p14:tracePt t="148475" x="4843463" y="3651250"/>
          <p14:tracePt t="148491" x="4843463" y="3836988"/>
          <p14:tracePt t="148508" x="4843463" y="4057650"/>
          <p14:tracePt t="148524" x="4843463" y="4251325"/>
          <p14:tracePt t="148542" x="4843463" y="4329113"/>
          <p14:tracePt t="148557" x="4843463" y="4371975"/>
          <p14:tracePt t="148574" x="4843463" y="4408488"/>
          <p14:tracePt t="148591" x="4843463" y="4443413"/>
          <p14:tracePt t="148608" x="4843463" y="4500563"/>
          <p14:tracePt t="148624" x="4843463" y="4551363"/>
          <p14:tracePt t="148642" x="4843463" y="4629150"/>
          <p14:tracePt t="148657" x="4843463" y="4686300"/>
          <p14:tracePt t="148675" x="4843463" y="4714875"/>
          <p14:tracePt t="148690" x="4843463" y="4729163"/>
          <p14:tracePt t="148708" x="4843463" y="4757738"/>
          <p14:tracePt t="148724" x="4843463" y="4772025"/>
          <p14:tracePt t="148741" x="4843463" y="4822825"/>
          <p14:tracePt t="148757" x="4857750" y="4857750"/>
          <p14:tracePt t="148774" x="4865688" y="4879975"/>
          <p14:tracePt t="148790" x="4872038" y="4886325"/>
          <p14:tracePt t="148807" x="4879975" y="4886325"/>
          <p14:tracePt t="148824" x="4886325" y="4886325"/>
          <p14:tracePt t="148841" x="4908550" y="4894263"/>
          <p14:tracePt t="148858" x="4943475" y="4908550"/>
          <p14:tracePt t="148874" x="4986338" y="4908550"/>
          <p14:tracePt t="148891" x="5043488" y="4908550"/>
          <p14:tracePt t="148907" x="5137150" y="4908550"/>
          <p14:tracePt t="148924" x="5208588" y="4908550"/>
          <p14:tracePt t="148941" x="5280025" y="4872038"/>
          <p14:tracePt t="148957" x="5337175" y="4843463"/>
          <p14:tracePt t="148957" x="5365750" y="4829175"/>
          <p14:tracePt t="148975" x="5372100" y="4822825"/>
          <p14:tracePt t="148990" x="5457825" y="4765675"/>
          <p14:tracePt t="149008" x="5508625" y="4708525"/>
          <p14:tracePt t="149023" x="5580063" y="4614863"/>
          <p14:tracePt t="149040" x="5665788" y="4494213"/>
          <p14:tracePt t="149057" x="5722938" y="4394200"/>
          <p14:tracePt t="149074" x="5851525" y="4251325"/>
          <p14:tracePt t="149091" x="5894388" y="4165600"/>
          <p14:tracePt t="149108" x="5937250" y="4051300"/>
          <p14:tracePt t="149123" x="5957888" y="3951288"/>
          <p14:tracePt t="149140" x="5994400" y="3843338"/>
          <p14:tracePt t="149156" x="5994400" y="3686175"/>
          <p14:tracePt t="149174" x="5994400" y="3579813"/>
          <p14:tracePt t="149190" x="5957888" y="3386138"/>
          <p14:tracePt t="149207" x="5908675" y="3279775"/>
          <p14:tracePt t="149223" x="5865813" y="3186113"/>
          <p14:tracePt t="149240" x="5843588" y="3108325"/>
          <p14:tracePt t="149256" x="5808663" y="3000375"/>
          <p14:tracePt t="149273" x="5786438" y="2879725"/>
          <p14:tracePt t="149289" x="5757863" y="2779713"/>
          <p14:tracePt t="149306" x="5737225" y="2700338"/>
          <p14:tracePt t="149323" x="5708650" y="2628900"/>
          <p14:tracePt t="149341" x="5694363" y="2586038"/>
          <p14:tracePt t="149356" x="5686425" y="2565400"/>
          <p14:tracePt t="149374" x="5657850" y="2500313"/>
          <p14:tracePt t="149389" x="5643563" y="2414588"/>
          <p14:tracePt t="149407" x="5614988" y="2371725"/>
          <p14:tracePt t="149422" x="5600700" y="2343150"/>
          <p14:tracePt t="149440" x="5586413" y="2328863"/>
          <p14:tracePt t="149455" x="5565775" y="2314575"/>
          <p14:tracePt t="149473" x="5551488" y="2300288"/>
          <p14:tracePt t="149490" x="5529263" y="2279650"/>
          <p14:tracePt t="149506" x="5486400" y="2257425"/>
          <p14:tracePt t="149523" x="5437188" y="2251075"/>
          <p14:tracePt t="149539" x="5394325" y="2222500"/>
          <p14:tracePt t="149556" x="5329238" y="2222500"/>
          <p14:tracePt t="149573" x="5280025" y="2214563"/>
          <p14:tracePt t="149589" x="5243513" y="2214563"/>
          <p14:tracePt t="149589" x="5222875" y="2214563"/>
          <p14:tracePt t="149608" x="5194300" y="2214563"/>
          <p14:tracePt t="149623" x="5157788" y="2214563"/>
          <p14:tracePt t="149639" x="5137150" y="2214563"/>
          <p14:tracePt t="149655" x="5094288" y="2222500"/>
          <p14:tracePt t="149672" x="5043488" y="2279650"/>
          <p14:tracePt t="149689" x="4994275" y="2336800"/>
          <p14:tracePt t="149706" x="4965700" y="2408238"/>
          <p14:tracePt t="149722" x="4957763" y="2471738"/>
          <p14:tracePt t="149739" x="4957763" y="2528888"/>
          <p14:tracePt t="149755" x="4951413" y="2593975"/>
          <p14:tracePt t="149773" x="4951413" y="2651125"/>
          <p14:tracePt t="149789" x="4951413" y="2743200"/>
          <p14:tracePt t="149805" x="4951413" y="2865438"/>
          <p14:tracePt t="149805" x="4951413" y="2914650"/>
          <p14:tracePt t="149823" x="4951413" y="3057525"/>
          <p14:tracePt t="149840" x="4951413" y="3208338"/>
          <p14:tracePt t="149857" x="4951413" y="3336925"/>
          <p14:tracePt t="149872" x="4951413" y="3436938"/>
          <p14:tracePt t="149889" x="4951413" y="3514725"/>
          <p14:tracePt t="149905" x="4951413" y="3557588"/>
          <p14:tracePt t="149922" x="4951413" y="3614738"/>
          <p14:tracePt t="149939" x="4951413" y="3679825"/>
          <p14:tracePt t="149956" x="4951413" y="3765550"/>
          <p14:tracePt t="149972" x="4951413" y="3871913"/>
          <p14:tracePt t="149989" x="4951413" y="3965575"/>
          <p14:tracePt t="150005" x="4951413" y="4071938"/>
          <p14:tracePt t="150022" x="4951413" y="4200525"/>
          <p14:tracePt t="150039" x="4937125" y="4286250"/>
          <p14:tracePt t="150056" x="4937125" y="4357688"/>
          <p14:tracePt t="150072" x="4937125" y="4422775"/>
          <p14:tracePt t="150106" x="4937125" y="4479925"/>
          <p14:tracePt t="150106" x="4937125" y="4543425"/>
          <p14:tracePt t="150122" x="4908550" y="4600575"/>
          <p14:tracePt t="150139" x="4908550" y="4665663"/>
          <p14:tracePt t="150155" x="4900613" y="4757738"/>
          <p14:tracePt t="150172" x="4900613" y="4837113"/>
          <p14:tracePt t="150188" x="4900613" y="4879975"/>
          <p14:tracePt t="150205" x="4900613" y="4900613"/>
          <p14:tracePt t="150222" x="4900613" y="4943475"/>
          <p14:tracePt t="150239" x="4900613" y="4972050"/>
          <p14:tracePt t="150256" x="4929188" y="5008563"/>
          <p14:tracePt t="150272" x="4943475" y="5022850"/>
          <p14:tracePt t="150289" x="4951413" y="5029200"/>
          <p14:tracePt t="150327" x="4957763" y="5029200"/>
          <p14:tracePt t="150335" x="4965700" y="5029200"/>
          <p14:tracePt t="150335" x="4979988" y="5051425"/>
          <p14:tracePt t="150359" x="5000625" y="5051425"/>
          <p14:tracePt t="150366" x="5008563" y="5057775"/>
          <p14:tracePt t="150375" x="5037138" y="5065713"/>
          <p14:tracePt t="150388" x="5086350" y="5065713"/>
          <p14:tracePt t="150405" x="5151438" y="5065713"/>
          <p14:tracePt t="150422" x="5208588" y="5065713"/>
          <p14:tracePt t="150438" x="5272088" y="5043488"/>
          <p14:tracePt t="150456" x="5300663" y="5029200"/>
          <p14:tracePt t="150471" x="5337175" y="4994275"/>
          <p14:tracePt t="150489" x="5386388" y="4957763"/>
          <p14:tracePt t="150504" x="5414963" y="4908550"/>
          <p14:tracePt t="150522" x="5451475" y="4851400"/>
          <p14:tracePt t="150538" x="5494338" y="4779963"/>
          <p14:tracePt t="150555" x="5529263" y="4708525"/>
          <p14:tracePt t="150571" x="5551488" y="4651375"/>
          <p14:tracePt t="150589" x="5586413" y="4557713"/>
          <p14:tracePt t="150604" x="5614988" y="4486275"/>
          <p14:tracePt t="150621" x="5637213" y="4394200"/>
          <p14:tracePt t="150638" x="5672138" y="4179888"/>
          <p14:tracePt t="150655" x="5700713" y="3965575"/>
          <p14:tracePt t="150671" x="5700713" y="3779838"/>
          <p14:tracePt t="150688" x="5700713" y="3600450"/>
          <p14:tracePt t="150704" x="5680075" y="3443288"/>
          <p14:tracePt t="150722" x="5643563" y="3328988"/>
          <p14:tracePt t="150738" x="5586413" y="3194050"/>
          <p14:tracePt t="150755" x="5557838" y="3114675"/>
          <p14:tracePt t="150771" x="5508625" y="3000375"/>
          <p14:tracePt t="150788" x="5465763" y="2879725"/>
          <p14:tracePt t="150804" x="5443538" y="2800350"/>
          <p14:tracePt t="150821" x="5400675" y="2714625"/>
          <p14:tracePt t="150837" x="5372100" y="2643188"/>
          <p14:tracePt t="150855" x="5357813" y="2608263"/>
          <p14:tracePt t="150870" x="5337175" y="2551113"/>
          <p14:tracePt t="150887" x="5322888" y="2528888"/>
          <p14:tracePt t="150904" x="5286375" y="2479675"/>
          <p14:tracePt t="150921" x="5265738" y="2436813"/>
          <p14:tracePt t="150938" x="5229225" y="2379663"/>
          <p14:tracePt t="150954" x="5222875" y="2357438"/>
          <p14:tracePt t="150971" x="5194300" y="2314575"/>
          <p14:tracePt t="150988" x="5186363" y="2308225"/>
          <p14:tracePt t="151004" x="5186363" y="2300288"/>
          <p14:tracePt t="151047" x="5180013" y="2286000"/>
          <p14:tracePt t="151079" x="5172075" y="2279650"/>
          <p14:tracePt t="151111" x="5165725" y="2279650"/>
          <p14:tracePt t="151119" x="5157788" y="2271713"/>
          <p14:tracePt t="151151" x="5151438" y="2271713"/>
          <p14:tracePt t="151159" x="5114925" y="2271713"/>
          <p14:tracePt t="151167" x="5094288" y="2286000"/>
          <p14:tracePt t="151167" x="5065713" y="2328863"/>
          <p14:tracePt t="151176" x="5057775" y="2343150"/>
          <p14:tracePt t="151187" x="5037138" y="2414588"/>
          <p14:tracePt t="151203" x="4994275" y="2486025"/>
          <p14:tracePt t="151220" x="4965700" y="2565400"/>
          <p14:tracePt t="151236" x="4929188" y="2665413"/>
          <p14:tracePt t="151236" x="4929188" y="2700338"/>
          <p14:tracePt t="151256" x="4908550" y="2743200"/>
          <p14:tracePt t="151270" x="4900613" y="2865438"/>
          <p14:tracePt t="151288" x="4900613" y="2900363"/>
          <p14:tracePt t="151303" x="4900613" y="2914650"/>
          <p14:tracePt t="151320" x="4900613" y="2957513"/>
          <p14:tracePt t="151337" x="4900613" y="3022600"/>
          <p14:tracePt t="151353" x="4900613" y="3100388"/>
          <p14:tracePt t="151370" x="4914900" y="3179763"/>
          <p14:tracePt t="151387" x="4922838" y="3251200"/>
          <p14:tracePt t="151404" x="4922838" y="3351213"/>
          <p14:tracePt t="151420" x="4922838" y="3508375"/>
          <p14:tracePt t="151436" x="4922838" y="3629025"/>
          <p14:tracePt t="151454" x="4922838" y="3736975"/>
          <p14:tracePt t="151470" x="4922838" y="3879850"/>
          <p14:tracePt t="151487" x="4922838" y="3971925"/>
          <p14:tracePt t="151503" x="4957763" y="4065588"/>
          <p14:tracePt t="151520" x="4972050" y="4151313"/>
          <p14:tracePt t="151536" x="4986338" y="4200525"/>
          <p14:tracePt t="151554" x="5014913" y="4271963"/>
          <p14:tracePt t="151570" x="5022850" y="4314825"/>
          <p14:tracePt t="151587" x="5037138" y="4343400"/>
          <p14:tracePt t="151604" x="5051425" y="4400550"/>
          <p14:tracePt t="151619" x="5080000" y="4465638"/>
          <p14:tracePt t="151636" x="5100638" y="4508500"/>
          <p14:tracePt t="151654" x="5122863" y="4565650"/>
          <p14:tracePt t="151669" x="5143500" y="4600575"/>
          <p14:tracePt t="151669" x="5157788" y="4629150"/>
          <p14:tracePt t="151687" x="5172075" y="4651375"/>
          <p14:tracePt t="151751" x="5180013" y="4651375"/>
          <p14:tracePt t="151791" x="5186363" y="4651375"/>
          <p14:tracePt t="151799" x="5222875" y="4651375"/>
          <p14:tracePt t="151802" x="5237163" y="4651375"/>
          <p14:tracePt t="151820" x="5257800" y="4622800"/>
          <p14:tracePt t="151820" x="5314950" y="4465638"/>
          <p14:tracePt t="151837" x="5380038" y="4314825"/>
          <p14:tracePt t="151853" x="5486400" y="4157663"/>
          <p14:tracePt t="151870" x="5594350" y="3957638"/>
          <p14:tracePt t="151886" x="5694363" y="3700463"/>
          <p14:tracePt t="151904" x="5743575" y="3551238"/>
          <p14:tracePt t="151919" x="5772150" y="3371850"/>
          <p14:tracePt t="151937" x="5800725" y="3200400"/>
          <p14:tracePt t="151953" x="5800725" y="3043238"/>
          <p14:tracePt t="151970" x="5794375" y="2914650"/>
          <p14:tracePt t="151986" x="5786438" y="2822575"/>
          <p14:tracePt t="152003" x="5765800" y="2728913"/>
          <p14:tracePt t="152019" x="5743575" y="2657475"/>
          <p14:tracePt t="152036" x="5722938" y="2608263"/>
          <p14:tracePt t="152052" x="5700713" y="2543175"/>
          <p14:tracePt t="152069" x="5694363" y="2500313"/>
          <p14:tracePt t="152085" x="5680075" y="2471738"/>
          <p14:tracePt t="152103" x="5672138" y="2457450"/>
          <p14:tracePt t="152166" x="5665788" y="2457450"/>
          <p14:tracePt t="152216" x="5657850" y="2457450"/>
          <p14:tracePt t="152223" x="5629275" y="2436813"/>
          <p14:tracePt t="152231" x="5614988" y="2436813"/>
          <p14:tracePt t="152237" x="5580063" y="2436813"/>
          <p14:tracePt t="152252" x="5565775" y="2436813"/>
          <p14:tracePt t="152269" x="5537200" y="2436813"/>
          <p14:tracePt t="152286" x="5500688" y="2436813"/>
          <p14:tracePt t="152302" x="5486400" y="2436813"/>
          <p14:tracePt t="152343" x="5480050" y="2443163"/>
          <p14:tracePt t="152399" x="5465763" y="2465388"/>
          <p14:tracePt t="152410" x="5465763" y="2479675"/>
          <p14:tracePt t="152415" x="5465763" y="2514600"/>
          <p14:tracePt t="152429" x="5465763" y="2522538"/>
          <p14:tracePt t="152435" x="5465763" y="2551113"/>
          <p14:tracePt t="152479" x="5465763" y="2557463"/>
          <p14:tracePt t="152487" x="5465763" y="2571750"/>
          <p14:tracePt t="152495" x="5472113" y="2586038"/>
          <p14:tracePt t="152519" x="5480050" y="2608263"/>
          <p14:tracePt t="152519" x="5500688" y="2622550"/>
          <p14:tracePt t="152535" x="5508625" y="2643188"/>
          <p14:tracePt t="152551" x="5514975" y="2679700"/>
          <p14:tracePt t="152568" x="5514975" y="2714625"/>
          <p14:tracePt t="152585" x="5514975" y="2757488"/>
          <p14:tracePt t="152603" x="5522913" y="2836863"/>
          <p14:tracePt t="152619" x="5522913" y="2928938"/>
          <p14:tracePt t="152636" x="5522913" y="3028950"/>
          <p14:tracePt t="152651" x="5522913" y="3122613"/>
          <p14:tracePt t="152669" x="5522913" y="3179763"/>
          <p14:tracePt t="152685" x="5522913" y="3257550"/>
          <p14:tracePt t="152702" x="5522913" y="3322638"/>
          <p14:tracePt t="152718" x="5522913" y="3429000"/>
          <p14:tracePt t="152736" x="5522913" y="3471863"/>
          <p14:tracePt t="152752" x="5522913" y="3494088"/>
          <p14:tracePt t="152769" x="5522913" y="3508375"/>
          <p14:tracePt t="152785" x="5522913" y="3536950"/>
          <p14:tracePt t="152801" x="5522913" y="3551238"/>
          <p14:tracePt t="152818" x="5522913" y="3586163"/>
          <p14:tracePt t="152835" x="5508625" y="3643313"/>
          <p14:tracePt t="152851" x="5486400" y="3708400"/>
          <p14:tracePt t="152868" x="5472113" y="3765550"/>
          <p14:tracePt t="152884" x="5457825" y="3822700"/>
          <p14:tracePt t="152902" x="5437188" y="3879850"/>
          <p14:tracePt t="152918" x="5437188" y="4008438"/>
          <p14:tracePt t="152936" x="5437188" y="4071938"/>
          <p14:tracePt t="152951" x="5437188" y="4114800"/>
          <p14:tracePt t="152968" x="5437188" y="4157663"/>
          <p14:tracePt t="152985" x="5437188" y="4194175"/>
          <p14:tracePt t="153002" x="5437188" y="4229100"/>
          <p14:tracePt t="153017" x="5437188" y="4257675"/>
          <p14:tracePt t="153035" x="5437188" y="4271963"/>
          <p14:tracePt t="153051" x="5437188" y="4279900"/>
          <p14:tracePt t="153068" x="5437188" y="4314825"/>
          <p14:tracePt t="153084" x="5437188" y="4343400"/>
          <p14:tracePt t="153102" x="5437188" y="4386263"/>
          <p14:tracePt t="153117" x="5437188" y="4451350"/>
          <p14:tracePt t="153135" x="5437188" y="4479925"/>
          <p14:tracePt t="153151" x="5437188" y="4486275"/>
          <p14:tracePt t="153167" x="5437188" y="4514850"/>
          <p14:tracePt t="153184" x="5437188" y="4529138"/>
          <p14:tracePt t="153201" x="5437188" y="4551363"/>
          <p14:tracePt t="153218" x="5443538" y="4572000"/>
          <p14:tracePt t="153234" x="5443538" y="4579938"/>
          <p14:tracePt t="153251" x="5451475" y="4594225"/>
          <p14:tracePt t="153295" x="5451475" y="4600575"/>
          <p14:tracePt t="153311" x="5451475" y="4622800"/>
          <p14:tracePt t="153343" x="5451475" y="4629150"/>
          <p14:tracePt t="153359" x="5451475" y="4637088"/>
          <p14:tracePt t="153367" x="5451475" y="4643438"/>
          <p14:tracePt t="153384" x="5451475" y="4657725"/>
          <p14:tracePt t="153401" x="5451475" y="4665663"/>
          <p14:tracePt t="153495" x="5457825" y="4672013"/>
          <p14:tracePt t="153503" x="5465763" y="4679950"/>
          <p14:tracePt t="153607" x="5480050" y="4679950"/>
          <p14:tracePt t="153775" x="5486400" y="4679950"/>
          <p14:tracePt t="153839" x="5494338" y="4672013"/>
          <p14:tracePt t="153847" x="5500688" y="4629150"/>
          <p14:tracePt t="153849" x="5508625" y="4551363"/>
          <p14:tracePt t="153867" x="5508625" y="4465638"/>
          <p14:tracePt t="153883" x="5543550" y="4379913"/>
          <p14:tracePt t="153900" x="5543550" y="4322763"/>
          <p14:tracePt t="153917" x="5543550" y="4251325"/>
          <p14:tracePt t="153933" x="5565775" y="4094163"/>
          <p14:tracePt t="153950" x="5672138" y="3836988"/>
          <p14:tracePt t="153967" x="5794375" y="3629025"/>
          <p14:tracePt t="153984" x="5872163" y="3494088"/>
          <p14:tracePt t="154000" x="5929313" y="3343275"/>
          <p14:tracePt t="154017" x="5980113" y="3228975"/>
          <p14:tracePt t="154033" x="6008688" y="3114675"/>
          <p14:tracePt t="154050" x="6051550" y="2971800"/>
          <p14:tracePt t="154066" x="6072188" y="2808288"/>
          <p14:tracePt t="154084" x="6072188" y="2728913"/>
          <p14:tracePt t="154100" x="6072188" y="2651125"/>
          <p14:tracePt t="154116" x="6094413" y="2614613"/>
          <p14:tracePt t="154133" x="6100763" y="2571750"/>
          <p14:tracePt t="154150" x="6100763" y="2551113"/>
          <p14:tracePt t="154166" x="6115050" y="2486025"/>
          <p14:tracePt t="154183" x="6115050" y="2465388"/>
          <p14:tracePt t="154199" x="6115050" y="2428875"/>
          <p14:tracePt t="154216" x="6115050" y="2400300"/>
          <p14:tracePt t="154232" x="6115050" y="2365375"/>
          <p14:tracePt t="154250" x="6115050" y="2322513"/>
          <p14:tracePt t="154266" x="6122988" y="2214563"/>
          <p14:tracePt t="154283" x="6143625" y="2136775"/>
          <p14:tracePt t="154299" x="6151563" y="2065338"/>
          <p14:tracePt t="154317" x="6151563" y="2022475"/>
          <p14:tracePt t="154332" x="6157913" y="1979613"/>
          <p14:tracePt t="154350" x="6172200" y="1936750"/>
          <p14:tracePt t="154366" x="6186488" y="1871663"/>
          <p14:tracePt t="154383" x="6194425" y="1828800"/>
          <p14:tracePt t="154399" x="6200775" y="1808163"/>
          <p14:tracePt t="154416" x="6215063" y="1785938"/>
          <p14:tracePt t="154433" x="6237288" y="1751013"/>
          <p14:tracePt t="154450" x="6251575" y="1736725"/>
          <p14:tracePt t="154466" x="6286500" y="1708150"/>
          <p14:tracePt t="154483" x="6308725" y="1693863"/>
          <p14:tracePt t="154499" x="6351588" y="1665288"/>
          <p14:tracePt t="154516" x="6408738" y="1651000"/>
          <p14:tracePt t="154532" x="6515100" y="1643063"/>
          <p14:tracePt t="154550" x="6600825" y="1614488"/>
          <p14:tracePt t="154565" x="6657975" y="1600200"/>
          <p14:tracePt t="154565" x="6672263" y="1600200"/>
          <p14:tracePt t="154583" x="6694488" y="1593850"/>
          <p14:tracePt t="154599" x="6700838" y="1593850"/>
          <p14:tracePt t="154647" x="6708775" y="1593850"/>
          <p14:tracePt t="154663" x="6737350" y="1593850"/>
          <p14:tracePt t="154670" x="6743700" y="1593850"/>
          <p14:tracePt t="154675" x="6757988" y="1593850"/>
          <p14:tracePt t="154682" x="6794500" y="1593850"/>
          <p14:tracePt t="154699" x="6837363" y="1593850"/>
          <p14:tracePt t="154715" x="6843713" y="1593850"/>
          <p14:tracePt t="154733" x="6858000" y="1593850"/>
          <p14:tracePt t="154749" x="6872288" y="1593850"/>
          <p14:tracePt t="154765" x="6900863" y="1593850"/>
          <p14:tracePt t="154765" x="6929438" y="1608138"/>
          <p14:tracePt t="154783" x="6943725" y="1614488"/>
          <p14:tracePt t="154799" x="6951663" y="1622425"/>
          <p14:tracePt t="154815" x="6965950" y="1628775"/>
          <p14:tracePt t="154831" x="6994525" y="1665288"/>
          <p14:tracePt t="154849" x="7023100" y="1708150"/>
          <p14:tracePt t="154865" x="7058025" y="1757363"/>
          <p14:tracePt t="154881" x="7086600" y="1779588"/>
          <p14:tracePt t="154898" x="7094538" y="1800225"/>
          <p14:tracePt t="154943" x="7100888" y="1828800"/>
          <p14:tracePt t="154951" x="7123113" y="1843088"/>
          <p14:tracePt t="154959" x="7129463" y="1871663"/>
          <p14:tracePt t="154967" x="7137400" y="1928813"/>
          <p14:tracePt t="154982" x="7165975" y="1965325"/>
          <p14:tracePt t="154998" x="7172325" y="2008188"/>
          <p14:tracePt t="155015" x="7180263" y="2036763"/>
          <p14:tracePt t="155031" x="7194550" y="2079625"/>
          <p14:tracePt t="155048" x="7223125" y="2136775"/>
          <p14:tracePt t="155064" x="7237413" y="2193925"/>
          <p14:tracePt t="155082" x="7258050" y="2243138"/>
          <p14:tracePt t="155099" x="7265988" y="2265363"/>
          <p14:tracePt t="155115" x="7265988" y="2271713"/>
          <p14:tracePt t="155131" x="7265988" y="2314575"/>
          <p14:tracePt t="155149" x="7272338" y="2371725"/>
          <p14:tracePt t="155164" x="7286625" y="2436813"/>
          <p14:tracePt t="155181" x="7308850" y="2528888"/>
          <p14:tracePt t="155198" x="7315200" y="2665413"/>
          <p14:tracePt t="155215" x="7337425" y="2771775"/>
          <p14:tracePt t="155232" x="7337425" y="2865438"/>
          <p14:tracePt t="155248" x="7366000" y="2943225"/>
          <p14:tracePt t="155264" x="7366000" y="3051175"/>
          <p14:tracePt t="155281" x="7366000" y="3157538"/>
          <p14:tracePt t="155298" x="7366000" y="3294063"/>
          <p14:tracePt t="155314" x="7394575" y="3457575"/>
          <p14:tracePt t="155331" x="7423150" y="3651250"/>
          <p14:tracePt t="155347" x="7443788" y="3843338"/>
          <p14:tracePt t="155365" x="7458075" y="4014788"/>
          <p14:tracePt t="155381" x="7458075" y="4137025"/>
          <p14:tracePt t="155397" x="7458075" y="4308475"/>
          <p14:tracePt t="155415" x="7486650" y="4400550"/>
          <p14:tracePt t="155431" x="7500938" y="4457700"/>
          <p14:tracePt t="155447" x="7508875" y="4522788"/>
          <p14:tracePt t="155464" x="7508875" y="4572000"/>
          <p14:tracePt t="155481" x="7508875" y="4614863"/>
          <p14:tracePt t="155497" x="7508875" y="4665663"/>
          <p14:tracePt t="155514" x="7508875" y="4714875"/>
          <p14:tracePt t="155530" x="7508875" y="4808538"/>
          <p14:tracePt t="155547" x="7494588" y="4879975"/>
          <p14:tracePt t="155564" x="7480300" y="4937125"/>
          <p14:tracePt t="155581" x="7466013" y="5000625"/>
          <p14:tracePt t="155598" x="7458075" y="5072063"/>
          <p14:tracePt t="155614" x="7429500" y="5137150"/>
          <p14:tracePt t="155632" x="7386638" y="5208588"/>
          <p14:tracePt t="155647" x="7372350" y="5243513"/>
          <p14:tracePt t="155665" x="7337425" y="5294313"/>
          <p14:tracePt t="155680" x="7300913" y="5314950"/>
          <p14:tracePt t="155698" x="7243763" y="5337175"/>
          <p14:tracePt t="155713" x="7186613" y="5343525"/>
          <p14:tracePt t="155731" x="7108825" y="5357813"/>
          <p14:tracePt t="155747" x="7043738" y="5357813"/>
          <p14:tracePt t="155764" x="6965950" y="5357813"/>
          <p14:tracePt t="155781" x="6923088" y="5357813"/>
          <p14:tracePt t="155797" x="6865938" y="5357813"/>
          <p14:tracePt t="155813" x="6794500" y="5357813"/>
          <p14:tracePt t="155863" x="6786563" y="5357813"/>
          <p14:tracePt t="155871" x="6772275" y="5329238"/>
          <p14:tracePt t="155879" x="6765925" y="5286375"/>
          <p14:tracePt t="155887" x="6715125" y="5172075"/>
          <p14:tracePt t="155897" x="6672263" y="5094288"/>
          <p14:tracePt t="155913" x="6643688" y="5022850"/>
          <p14:tracePt t="155931" x="6600825" y="4965700"/>
          <p14:tracePt t="155947" x="6572250" y="4865688"/>
          <p14:tracePt t="155964" x="6551613" y="4757738"/>
          <p14:tracePt t="155981" x="6523038" y="4629150"/>
          <p14:tracePt t="155998" x="6515100" y="4522788"/>
          <p14:tracePt t="156013" x="6500813" y="4414838"/>
          <p14:tracePt t="156030" x="6457950" y="4243388"/>
          <p14:tracePt t="156047" x="6400800" y="4122738"/>
          <p14:tracePt t="156064" x="6351588" y="4008438"/>
          <p14:tracePt t="156080" x="6315075" y="3829050"/>
          <p14:tracePt t="156097" x="6243638" y="3629025"/>
          <p14:tracePt t="156113" x="6194425" y="3465513"/>
          <p14:tracePt t="156131" x="6157913" y="3336925"/>
          <p14:tracePt t="156147" x="6137275" y="3222625"/>
          <p14:tracePt t="156164" x="6122988" y="3151188"/>
          <p14:tracePt t="156180" x="6108700" y="3057525"/>
          <p14:tracePt t="156197" x="6094413" y="2943225"/>
          <p14:tracePt t="156213" x="6072188" y="2814638"/>
          <p14:tracePt t="156213" x="6072188" y="2765425"/>
          <p14:tracePt t="156231" x="6037263" y="2665413"/>
          <p14:tracePt t="156246" x="6037263" y="2579688"/>
          <p14:tracePt t="156264" x="6015038" y="2508250"/>
          <p14:tracePt t="156279" x="5972175" y="2422525"/>
          <p14:tracePt t="156297" x="5965825" y="2357438"/>
          <p14:tracePt t="156312" x="5943600" y="2265363"/>
          <p14:tracePt t="156330" x="5937250" y="2185988"/>
          <p14:tracePt t="156346" x="5937250" y="2122488"/>
          <p14:tracePt t="156364" x="5922963" y="2079625"/>
          <p14:tracePt t="156380" x="5922963" y="2043113"/>
          <p14:tracePt t="156397" x="5922963" y="2000250"/>
          <p14:tracePt t="156413" x="5922963" y="1914525"/>
          <p14:tracePt t="156431" x="5922963" y="1900238"/>
          <p14:tracePt t="156446" x="5965825" y="1800225"/>
          <p14:tracePt t="156464" x="6015038" y="1743075"/>
          <p14:tracePt t="156480" x="6072188" y="1693863"/>
          <p14:tracePt t="156497" x="6122988" y="1657350"/>
          <p14:tracePt t="156512" x="6194425" y="1614488"/>
          <p14:tracePt t="156530" x="6251575" y="1585913"/>
          <p14:tracePt t="156546" x="6294438" y="1557338"/>
          <p14:tracePt t="156563" x="6351588" y="1543050"/>
          <p14:tracePt t="156579" x="6386513" y="1522413"/>
          <p14:tracePt t="156596" x="6415088" y="1514475"/>
          <p14:tracePt t="156613" x="6423025" y="1514475"/>
          <p14:tracePt t="156629" x="6457950" y="1508125"/>
          <p14:tracePt t="156646" x="6494463" y="1508125"/>
          <p14:tracePt t="156663" x="6529388" y="1508125"/>
          <p14:tracePt t="156679" x="6551613" y="1500188"/>
          <p14:tracePt t="156696" x="6586538" y="1479550"/>
          <p14:tracePt t="156713" x="6615113" y="1479550"/>
          <p14:tracePt t="156729" x="6651625" y="1479550"/>
          <p14:tracePt t="156745" x="6715125" y="1479550"/>
          <p14:tracePt t="156763" x="6757988" y="1479550"/>
          <p14:tracePt t="156779" x="6780213" y="1479550"/>
          <p14:tracePt t="156797" x="6794500" y="1479550"/>
          <p14:tracePt t="156839" x="6794500" y="1485900"/>
          <p14:tracePt t="156847" x="6794500" y="1500188"/>
          <p14:tracePt t="156852" x="6808788" y="1522413"/>
          <p14:tracePt t="156862" x="6823075" y="1536700"/>
          <p14:tracePt t="156879" x="6851650" y="1550988"/>
          <p14:tracePt t="156896" x="6858000" y="1585913"/>
          <p14:tracePt t="156911" x="6880225" y="1614488"/>
          <p14:tracePt t="156929" x="6894513" y="1643063"/>
          <p14:tracePt t="156945" x="6915150" y="1665288"/>
          <p14:tracePt t="156962" x="6929438" y="1693863"/>
          <p14:tracePt t="156979" x="6937375" y="1728788"/>
          <p14:tracePt t="156996" x="6965950" y="1785938"/>
          <p14:tracePt t="157012" x="6980238" y="1828800"/>
          <p14:tracePt t="157029" x="6986588" y="1865313"/>
          <p14:tracePt t="157045" x="7000875" y="1908175"/>
          <p14:tracePt t="157045" x="7000875" y="1943100"/>
          <p14:tracePt t="157063" x="7015163" y="2014538"/>
          <p14:tracePt t="157079" x="7015163" y="2057400"/>
          <p14:tracePt t="157096" x="7015163" y="2100263"/>
          <p14:tracePt t="157112" x="7015163" y="2157413"/>
          <p14:tracePt t="157129" x="7015163" y="2185988"/>
          <p14:tracePt t="157145" x="7015163" y="2222500"/>
          <p14:tracePt t="157162" x="7015163" y="2279650"/>
          <p14:tracePt t="157178" x="7015163" y="2343150"/>
          <p14:tracePt t="157195" x="7015163" y="2400300"/>
          <p14:tracePt t="157211" x="7000875" y="2465388"/>
          <p14:tracePt t="157228" x="6994525" y="2557463"/>
          <p14:tracePt t="157245" x="6980238" y="2651125"/>
          <p14:tracePt t="157262" x="6958013" y="2771775"/>
          <p14:tracePt t="157279" x="6958013" y="2908300"/>
          <p14:tracePt t="157295" x="6958013" y="3014663"/>
          <p14:tracePt t="157311" x="6958013" y="3094038"/>
          <p14:tracePt t="157329" x="6965950" y="3186113"/>
          <p14:tracePt t="157345" x="6986588" y="3279775"/>
          <p14:tracePt t="157361" x="7023100" y="3394075"/>
          <p14:tracePt t="157378" x="7043738" y="3522663"/>
          <p14:tracePt t="157395" x="7080250" y="3651250"/>
          <p14:tracePt t="157412" x="7158038" y="3822700"/>
          <p14:tracePt t="157428" x="7215188" y="3937000"/>
          <p14:tracePt t="157444" x="7243763" y="4008438"/>
          <p14:tracePt t="157462" x="7265988" y="4051300"/>
          <p14:tracePt t="157478" x="7272338" y="4086225"/>
          <p14:tracePt t="157495" x="7286625" y="4114800"/>
          <p14:tracePt t="157512" x="7294563" y="4137025"/>
          <p14:tracePt t="157528" x="7308850" y="4200525"/>
          <p14:tracePt t="157546" x="7308850" y="4243388"/>
          <p14:tracePt t="157561" x="7315200" y="4300538"/>
          <p14:tracePt t="157578" x="7315200" y="4343400"/>
          <p14:tracePt t="157595" x="7315200" y="4371975"/>
          <p14:tracePt t="157612" x="7315200" y="4394200"/>
          <p14:tracePt t="157627" x="7315200" y="4429125"/>
          <p14:tracePt t="157645" x="7315200" y="4479925"/>
          <p14:tracePt t="157661" x="7308850" y="4537075"/>
          <p14:tracePt t="157677" x="7308850" y="4594225"/>
          <p14:tracePt t="157695" x="7272338" y="4665663"/>
          <p14:tracePt t="157712" x="7243763" y="4708525"/>
          <p14:tracePt t="157727" x="7200900" y="4743450"/>
          <p14:tracePt t="157745" x="7100888" y="4765675"/>
          <p14:tracePt t="157761" x="6972300" y="4814888"/>
          <p14:tracePt t="157778" x="6900863" y="4814888"/>
          <p14:tracePt t="157794" x="6872288" y="4814888"/>
          <p14:tracePt t="157811" x="6815138" y="4786313"/>
          <p14:tracePt t="157827" x="6751638" y="4543425"/>
          <p14:tracePt t="157845" x="6665913" y="4308475"/>
          <p14:tracePt t="157861" x="6557963" y="4071938"/>
          <p14:tracePt t="157878" x="6494463" y="3922713"/>
          <p14:tracePt t="157894" x="6429375" y="3686175"/>
          <p14:tracePt t="157911" x="6415088" y="3514725"/>
          <p14:tracePt t="157927" x="6415088" y="3308350"/>
          <p14:tracePt t="157944" x="6415088" y="3065463"/>
          <p14:tracePt t="157960" x="6415088" y="2843213"/>
          <p14:tracePt t="157978" x="6465888" y="2651125"/>
          <p14:tracePt t="157994" x="6523038" y="2514600"/>
          <p14:tracePt t="158010" x="6572250" y="2408238"/>
          <p14:tracePt t="158027" x="6629400" y="2293938"/>
          <p14:tracePt t="158045" x="6665913" y="2165350"/>
          <p14:tracePt t="158060" x="6672263" y="2057400"/>
          <p14:tracePt t="158077" x="6672263" y="2014538"/>
          <p14:tracePt t="158093" x="6672263" y="1985963"/>
          <p14:tracePt t="158142" x="6672263" y="1979613"/>
          <p14:tracePt t="158151" x="6672263" y="1971675"/>
          <p14:tracePt t="158159" x="6672263" y="1965325"/>
          <p14:tracePt t="158167" x="6672263" y="1951038"/>
          <p14:tracePt t="158215" x="6665913" y="1943100"/>
          <p14:tracePt t="158247" x="6651625" y="1951038"/>
          <p14:tracePt t="158255" x="6608763" y="1993900"/>
          <p14:tracePt t="158263" x="6594475" y="2028825"/>
          <p14:tracePt t="158277" x="6557963" y="2057400"/>
          <p14:tracePt t="158294" x="6508750" y="2122488"/>
          <p14:tracePt t="158310" x="6472238" y="2179638"/>
          <p14:tracePt t="158326" x="6437313" y="2228850"/>
          <p14:tracePt t="158344" x="6429375" y="2236788"/>
          <p14:tracePt t="158687" x="6408738" y="2236788"/>
          <p14:tracePt t="158695" x="6394450" y="2228850"/>
          <p14:tracePt t="158700" x="6386513" y="2222500"/>
          <p14:tracePt t="158710" x="6380163" y="2208213"/>
          <p14:tracePt t="158727" x="6351588" y="2165350"/>
          <p14:tracePt t="158744" x="6343650" y="2143125"/>
          <p14:tracePt t="158759" x="6337300" y="2128838"/>
          <p14:tracePt t="158794" x="6329363" y="2100263"/>
          <p14:tracePt t="158862" x="6323013" y="2100263"/>
          <p14:tracePt t="159239" x="6315075" y="2100263"/>
          <p14:tracePt t="159255" x="6308725" y="2108200"/>
          <p14:tracePt t="160751" x="6315075" y="2108200"/>
          <p14:tracePt t="160767" x="6323013" y="2108200"/>
          <p14:tracePt t="160783" x="6337300" y="2100263"/>
          <p14:tracePt t="160791" x="6343650" y="2093913"/>
          <p14:tracePt t="160807" x="6357938" y="2085975"/>
          <p14:tracePt t="160877" x="6365875" y="2085975"/>
          <p14:tracePt t="160894" x="6386513" y="2085975"/>
          <p14:tracePt t="160935" x="6394450" y="2079625"/>
          <p14:tracePt t="160943" x="6400800" y="2079625"/>
          <p14:tracePt t="160959" x="6415088" y="2057400"/>
          <p14:tracePt t="160973" x="6423025" y="2057400"/>
          <p14:tracePt t="160976" x="6429375" y="2057400"/>
          <p14:tracePt t="160990" x="6437313" y="2057400"/>
          <p14:tracePt t="161006" x="6451600" y="2051050"/>
          <p14:tracePt t="161023" x="6457950" y="2051050"/>
          <p14:tracePt t="161039" x="6465888" y="2051050"/>
          <p14:tracePt t="161056" x="6480175" y="2051050"/>
          <p14:tracePt t="161073" x="6515100" y="2051050"/>
          <p14:tracePt t="161091" x="6537325" y="2051050"/>
          <p14:tracePt t="161106" x="6543675" y="2051050"/>
          <p14:tracePt t="161122" x="6551613" y="2051050"/>
          <p14:tracePt t="161139" x="6557963" y="2051050"/>
          <p14:tracePt t="161157" x="6572250" y="2051050"/>
          <p14:tracePt t="161172" x="6586538" y="2051050"/>
          <p14:tracePt t="161189" x="6615113" y="2051050"/>
          <p14:tracePt t="161205" x="6665913" y="2051050"/>
          <p14:tracePt t="161223" x="6694488" y="2051050"/>
          <p14:tracePt t="161239" x="6723063" y="2051050"/>
          <p14:tracePt t="161256" x="6743700" y="2051050"/>
          <p14:tracePt t="161273" x="6757988" y="2051050"/>
          <p14:tracePt t="161290" x="6772275" y="2051050"/>
          <p14:tracePt t="161335" x="6780213" y="2051050"/>
          <p14:tracePt t="161375" x="6786563" y="2051050"/>
          <p14:tracePt t="161422" x="6794500" y="2051050"/>
          <p14:tracePt t="161438" x="6800850" y="2051050"/>
          <p14:tracePt t="161448" x="6829425" y="2057400"/>
          <p14:tracePt t="161567" x="6823075" y="2079625"/>
          <p14:tracePt t="161639" x="6815138" y="2079625"/>
          <p14:tracePt t="161791" x="6800850" y="2093913"/>
          <p14:tracePt t="161871" x="6808788" y="2093913"/>
          <p14:tracePt t="161879" x="6815138" y="2093913"/>
          <p14:tracePt t="161895" x="6823075" y="2093913"/>
          <p14:tracePt t="161911" x="6843713" y="2100263"/>
          <p14:tracePt t="161926" x="6851650" y="2108200"/>
          <p14:tracePt t="162039" x="6858000" y="2108200"/>
          <p14:tracePt t="162119" x="6865938" y="2108200"/>
          <p14:tracePt t="162167" x="6872288" y="2108200"/>
          <p14:tracePt t="162198" x="6886575" y="2108200"/>
          <p14:tracePt t="162207" x="6900863" y="2108200"/>
          <p14:tracePt t="162215" x="6908800" y="2108200"/>
          <p14:tracePt t="162223" x="6929438" y="2108200"/>
          <p14:tracePt t="162238" x="6965950" y="2108200"/>
          <p14:tracePt t="162287" x="6972300" y="2108200"/>
          <p14:tracePt t="162299" x="6980238" y="2108200"/>
          <p14:tracePt t="162311" x="6994525" y="2100263"/>
          <p14:tracePt t="162319" x="7000875" y="2100263"/>
          <p14:tracePt t="162327" x="7008813" y="2093913"/>
          <p14:tracePt t="162337" x="7023100" y="2085975"/>
          <p14:tracePt t="162354" x="7043738" y="2085975"/>
          <p14:tracePt t="162372" x="7058025" y="2085975"/>
          <p14:tracePt t="162388" x="7072313" y="2071688"/>
          <p14:tracePt t="162405" x="7094538" y="2057400"/>
          <p14:tracePt t="162421" x="7108825" y="2043113"/>
          <p14:tracePt t="162438" x="7123113" y="2036763"/>
          <p14:tracePt t="162454" x="7151688" y="2014538"/>
          <p14:tracePt t="162472" x="7158038" y="2008188"/>
          <p14:tracePt t="162526" x="7172325" y="2000250"/>
          <p14:tracePt t="162583" x="7172325" y="1993900"/>
          <p14:tracePt t="162615" x="7165975" y="1979613"/>
          <p14:tracePt t="162647" x="7158038" y="1979613"/>
          <p14:tracePt t="162660" x="7143750" y="1979613"/>
          <p14:tracePt t="162661" x="7137400" y="1979613"/>
          <p14:tracePt t="162670" x="7094538" y="1979613"/>
          <p14:tracePt t="162687" x="7043738" y="1979613"/>
          <p14:tracePt t="162704" x="6986588" y="1979613"/>
          <p14:tracePt t="162721" x="6943725" y="1979613"/>
          <p14:tracePt t="162737" x="6900863" y="1985963"/>
          <p14:tracePt t="162754" x="6880225" y="1985963"/>
          <p14:tracePt t="162771" x="6865938" y="1993900"/>
          <p14:tracePt t="162815" x="6858000" y="1993900"/>
          <p14:tracePt t="162823" x="6843713" y="1993900"/>
          <p14:tracePt t="162824" x="6837363" y="1993900"/>
          <p14:tracePt t="162837" x="6815138" y="1993900"/>
          <p14:tracePt t="162854" x="6780213" y="2022475"/>
          <p14:tracePt t="162911" x="6751638" y="2028825"/>
          <p14:tracePt t="162919" x="6729413" y="2043113"/>
          <p14:tracePt t="162925" x="6715125" y="2051050"/>
          <p14:tracePt t="162936" x="6694488" y="2065338"/>
          <p14:tracePt t="162989" x="6686550" y="2071688"/>
          <p14:tracePt t="163006" x="6686550" y="2079625"/>
          <p14:tracePt t="163015" x="6686550" y="2100263"/>
          <p14:tracePt t="163039" x="6686550" y="2108200"/>
          <p14:tracePt t="163045" x="6686550" y="2114550"/>
          <p14:tracePt t="163071" x="6694488" y="2122488"/>
          <p14:tracePt t="163071" x="6700838" y="2122488"/>
          <p14:tracePt t="163086" x="6729413" y="2128838"/>
          <p14:tracePt t="163104" x="6743700" y="2128838"/>
          <p14:tracePt t="163119" x="6757988" y="2136775"/>
          <p14:tracePt t="163137" x="6780213" y="2151063"/>
          <p14:tracePt t="163154" x="6815138" y="2151063"/>
          <p14:tracePt t="163170" x="6851650" y="2157413"/>
          <p14:tracePt t="163187" x="6872288" y="2157413"/>
          <p14:tracePt t="163203" x="6886575" y="2157413"/>
          <p14:tracePt t="163219" x="6894513" y="2157413"/>
          <p14:tracePt t="163236" x="6900863" y="2157413"/>
          <p14:tracePt t="163270" x="6908800" y="2157413"/>
          <p14:tracePt t="163271" x="6943725" y="2157413"/>
          <p14:tracePt t="163288" x="6965950" y="2157413"/>
          <p14:tracePt t="163303" x="6972300" y="2157413"/>
          <p14:tracePt t="163320" x="6986588" y="2157413"/>
          <p14:tracePt t="163336" x="7008813" y="2157413"/>
          <p14:tracePt t="163353" x="7029450" y="2157413"/>
          <p14:tracePt t="163369" x="7043738" y="2157413"/>
          <p14:tracePt t="163387" x="7058025" y="2157413"/>
          <p14:tracePt t="163403" x="7065963" y="2157413"/>
          <p14:tracePt t="163463" x="7080250" y="2157413"/>
          <p14:tracePt t="163767" x="7086600" y="2157413"/>
          <p14:tracePt t="165398" x="0" y="0"/>
        </p14:tracePtLst>
        <p14:tracePtLst>
          <p14:tracePt t="191965" x="4572000" y="1993900"/>
          <p14:tracePt t="192095" x="4572000" y="2000250"/>
          <p14:tracePt t="192110" x="4572000" y="2022475"/>
          <p14:tracePt t="192118" x="4572000" y="2028825"/>
          <p14:tracePt t="192127" x="4572000" y="2057400"/>
          <p14:tracePt t="192129" x="4572000" y="2114550"/>
          <p14:tracePt t="192144" x="4572000" y="2179638"/>
          <p14:tracePt t="192162" x="4608513" y="2236788"/>
          <p14:tracePt t="192178" x="4629150" y="2265363"/>
          <p14:tracePt t="192195" x="4643438" y="2271713"/>
          <p14:tracePt t="192211" x="4657725" y="2279650"/>
          <p14:tracePt t="192228" x="4700588" y="2293938"/>
          <p14:tracePt t="192244" x="4829175" y="2314575"/>
          <p14:tracePt t="192262" x="5022850" y="2328863"/>
          <p14:tracePt t="192277" x="5329238" y="2357438"/>
          <p14:tracePt t="192295" x="5486400" y="2357438"/>
          <p14:tracePt t="192310" x="5608638" y="2357438"/>
          <p14:tracePt t="192328" x="5700713" y="2357438"/>
          <p14:tracePt t="192344" x="5772150" y="2357438"/>
          <p14:tracePt t="192361" x="5857875" y="2357438"/>
          <p14:tracePt t="192377" x="6029325" y="2357438"/>
          <p14:tracePt t="192394" x="6172200" y="2371725"/>
          <p14:tracePt t="192411" x="6365875" y="2393950"/>
          <p14:tracePt t="192428" x="6565900" y="2436813"/>
          <p14:tracePt t="192444" x="6672263" y="2443163"/>
          <p14:tracePt t="192461" x="6765925" y="2457450"/>
          <p14:tracePt t="192477" x="6829425" y="2457450"/>
          <p14:tracePt t="192494" x="6843713" y="2457450"/>
          <p14:tracePt t="192510" x="6851650" y="2457450"/>
          <p14:tracePt t="192528" x="6865938" y="2457450"/>
          <p14:tracePt t="192545" x="6894513" y="2457450"/>
          <p14:tracePt t="192561" x="6900863" y="2457450"/>
          <p14:tracePt t="192577" x="6908800" y="2457450"/>
          <p14:tracePt t="192807" x="6900863" y="2457450"/>
          <p14:tracePt t="192815" x="6880225" y="2465388"/>
          <p14:tracePt t="192846" x="6872288" y="2471738"/>
          <p14:tracePt t="192854" x="6865938" y="2471738"/>
          <p14:tracePt t="192894" x="6858000" y="2471738"/>
          <p14:tracePt t="192902" x="6851650" y="2479675"/>
          <p14:tracePt t="192950" x="6829425" y="2479675"/>
          <p14:tracePt t="192959" x="6808788" y="2486025"/>
          <p14:tracePt t="192974" x="6800850" y="2486025"/>
          <p14:tracePt t="192990" x="6786563" y="2486025"/>
          <p14:tracePt t="193010" x="6780213" y="2493963"/>
          <p14:tracePt t="193038" x="6765925" y="2493963"/>
          <p14:tracePt t="193049" x="6737350" y="2493963"/>
          <p14:tracePt t="193063" x="6723063" y="2514600"/>
          <p14:tracePt t="193094" x="6700838" y="2514600"/>
          <p14:tracePt t="193102" x="6694488" y="2514600"/>
          <p14:tracePt t="193110" x="6686550" y="2514600"/>
          <p14:tracePt t="193110" x="6672263" y="2522538"/>
          <p14:tracePt t="193126" x="6665913" y="2522538"/>
          <p14:tracePt t="193127" x="6657975" y="2522538"/>
          <p14:tracePt t="193143" x="6651625" y="2522538"/>
          <p14:tracePt t="193160" x="6629400" y="2522538"/>
          <p14:tracePt t="193176" x="6600825" y="2522538"/>
          <p14:tracePt t="193194" x="6557963" y="2522538"/>
          <p14:tracePt t="193209" x="6537325" y="2522538"/>
          <p14:tracePt t="193227" x="6529388" y="2522538"/>
          <p14:tracePt t="193243" x="6515100" y="2514600"/>
          <p14:tracePt t="193261" x="6494463" y="2508250"/>
          <p14:tracePt t="193276" x="6486525" y="2500313"/>
          <p14:tracePt t="193294" x="6457950" y="2479675"/>
          <p14:tracePt t="193309" x="6443663" y="2465388"/>
          <p14:tracePt t="193327" x="6437313" y="2457450"/>
          <p14:tracePt t="193343" x="6423025" y="2428875"/>
          <p14:tracePt t="193377" x="6423025" y="2400300"/>
          <p14:tracePt t="193383" x="6415088" y="2393950"/>
          <p14:tracePt t="193393" x="6415088" y="2386013"/>
          <p14:tracePt t="193430" x="6415088" y="2365375"/>
          <p14:tracePt t="193442" x="6415088" y="2357438"/>
          <p14:tracePt t="193446" x="6415088" y="2328863"/>
          <p14:tracePt t="193459" x="6415088" y="2314575"/>
          <p14:tracePt t="193476" x="6423025" y="2293938"/>
          <p14:tracePt t="193493" x="6429375" y="2279650"/>
          <p14:tracePt t="193509" x="6437313" y="2257425"/>
          <p14:tracePt t="193527" x="6443663" y="2236788"/>
          <p14:tracePt t="193542" x="6451600" y="2228850"/>
          <p14:tracePt t="193560" x="6457950" y="2222500"/>
          <p14:tracePt t="193576" x="6465888" y="2214563"/>
          <p14:tracePt t="193593" x="6472238" y="2208213"/>
          <p14:tracePt t="193639" x="6486525" y="2193925"/>
          <p14:tracePt t="193654" x="6494463" y="2193925"/>
          <p14:tracePt t="193662" x="6500813" y="2185988"/>
          <p14:tracePt t="193726" x="6515100" y="2171700"/>
          <p14:tracePt t="193743" x="6523038" y="2171700"/>
          <p14:tracePt t="193751" x="6529388" y="2171700"/>
          <p14:tracePt t="193759" x="6543675" y="2171700"/>
          <p14:tracePt t="193775" x="6580188" y="2165350"/>
          <p14:tracePt t="193778" x="6623050" y="2165350"/>
          <p14:tracePt t="193792" x="6665913" y="2151063"/>
          <p14:tracePt t="193809" x="6686550" y="2151063"/>
          <p14:tracePt t="193854" x="6694488" y="2143125"/>
          <p14:tracePt t="193862" x="6700838" y="2143125"/>
          <p14:tracePt t="193870" x="6708775" y="2143125"/>
          <p14:tracePt t="193878" x="6743700" y="2143125"/>
          <p14:tracePt t="193892" x="6786563" y="2143125"/>
          <p14:tracePt t="193909" x="6843713" y="2122488"/>
          <p14:tracePt t="193925" x="6872288" y="2122488"/>
          <p14:tracePt t="193966" x="6880225" y="2122488"/>
          <p14:tracePt t="193974" x="6900863" y="2122488"/>
          <p14:tracePt t="193981" x="6915150" y="2122488"/>
          <p14:tracePt t="193992" x="6943725" y="2122488"/>
          <p14:tracePt t="194008" x="6951663" y="2122488"/>
          <p14:tracePt t="194055" x="6965950" y="2122488"/>
          <p14:tracePt t="194062" x="7008813" y="2143125"/>
          <p14:tracePt t="194071" x="7037388" y="2179638"/>
          <p14:tracePt t="194076" x="7080250" y="2222500"/>
          <p14:tracePt t="194093" x="7108825" y="2279650"/>
          <p14:tracePt t="194109" x="7123113" y="2328863"/>
          <p14:tracePt t="194125" x="7143750" y="2371725"/>
          <p14:tracePt t="194142" x="7143750" y="2386013"/>
          <p14:tracePt t="194158" x="7143750" y="2393950"/>
          <p14:tracePt t="194175" x="7143750" y="2428875"/>
          <p14:tracePt t="194191" x="7143750" y="2451100"/>
          <p14:tracePt t="194208" x="7143750" y="2493963"/>
          <p14:tracePt t="194224" x="7143750" y="2557463"/>
          <p14:tracePt t="194242" x="7143750" y="2608263"/>
          <p14:tracePt t="194258" x="7143750" y="2651125"/>
          <p14:tracePt t="194275" x="7143750" y="2671763"/>
          <p14:tracePt t="194291" x="7143750" y="2700338"/>
          <p14:tracePt t="194308" x="7143750" y="2751138"/>
          <p14:tracePt t="194325" x="7143750" y="2794000"/>
          <p14:tracePt t="194325" x="7143750" y="2800350"/>
          <p14:tracePt t="194342" x="7143750" y="2828925"/>
          <p14:tracePt t="194359" x="7143750" y="2865438"/>
          <p14:tracePt t="194376" x="7143750" y="2908300"/>
          <p14:tracePt t="194391" x="7143750" y="2922588"/>
          <p14:tracePt t="194408" x="7143750" y="2936875"/>
          <p14:tracePt t="194425" x="7143750" y="2943225"/>
          <p14:tracePt t="194442" x="7143750" y="2979738"/>
          <p14:tracePt t="194458" x="7143750" y="3022600"/>
          <p14:tracePt t="194475" x="7143750" y="3065463"/>
          <p14:tracePt t="194491" x="7143750" y="3086100"/>
          <p14:tracePt t="194508" x="7143750" y="3122613"/>
          <p14:tracePt t="194524" x="7143750" y="3165475"/>
          <p14:tracePt t="194541" x="7143750" y="3222625"/>
          <p14:tracePt t="194558" x="7151688" y="3351213"/>
          <p14:tracePt t="194574" x="7165975" y="3422650"/>
          <p14:tracePt t="194591" x="7194550" y="3486150"/>
          <p14:tracePt t="194608" x="7215188" y="3543300"/>
          <p14:tracePt t="194625" x="7223125" y="3600450"/>
          <p14:tracePt t="194641" x="7237413" y="3636963"/>
          <p14:tracePt t="194657" x="7251700" y="3686175"/>
          <p14:tracePt t="194675" x="7265988" y="3757613"/>
          <p14:tracePt t="194691" x="7300913" y="3857625"/>
          <p14:tracePt t="194708" x="7358063" y="3971925"/>
          <p14:tracePt t="194724" x="7415213" y="4071938"/>
          <p14:tracePt t="194741" x="7437438" y="4129088"/>
          <p14:tracePt t="194757" x="7451725" y="4179888"/>
          <p14:tracePt t="194774" x="7451725" y="4222750"/>
          <p14:tracePt t="194791" x="7472363" y="4265613"/>
          <p14:tracePt t="194808" x="7480300" y="4314825"/>
          <p14:tracePt t="194824" x="7480300" y="4386263"/>
          <p14:tracePt t="194842" x="7500938" y="4443413"/>
          <p14:tracePt t="194858" x="7508875" y="4508500"/>
          <p14:tracePt t="194874" x="7508875" y="4572000"/>
          <p14:tracePt t="194890" x="7508875" y="4665663"/>
          <p14:tracePt t="194908" x="7508875" y="4722813"/>
          <p14:tracePt t="194924" x="7508875" y="4737100"/>
          <p14:tracePt t="194941" x="7508875" y="4757738"/>
          <p14:tracePt t="194958" x="7508875" y="4794250"/>
          <p14:tracePt t="194958" x="7500938" y="4808538"/>
          <p14:tracePt t="194975" x="7494588" y="4886325"/>
          <p14:tracePt t="194990" x="7480300" y="4965700"/>
          <p14:tracePt t="195008" x="7437438" y="5080000"/>
          <p14:tracePt t="195023" x="7366000" y="5200650"/>
          <p14:tracePt t="195041" x="7315200" y="5237163"/>
          <p14:tracePt t="195057" x="7294563" y="5237163"/>
          <p14:tracePt t="195075" x="7265988" y="5237163"/>
          <p14:tracePt t="195091" x="7200900" y="5172075"/>
          <p14:tracePt t="195108" x="7094538" y="5094288"/>
          <p14:tracePt t="195123" x="7000875" y="5014913"/>
          <p14:tracePt t="195141" x="6951663" y="4937125"/>
          <p14:tracePt t="195157" x="6851650" y="4786313"/>
          <p14:tracePt t="195157" x="6815138" y="4708525"/>
          <p14:tracePt t="195175" x="6686550" y="4508500"/>
          <p14:tracePt t="195190" x="6608763" y="4294188"/>
          <p14:tracePt t="195207" x="6543675" y="4079875"/>
          <p14:tracePt t="195223" x="6472238" y="3894138"/>
          <p14:tracePt t="195241" x="6423025" y="3714750"/>
          <p14:tracePt t="195257" x="6386513" y="3579813"/>
          <p14:tracePt t="195274" x="6351588" y="3451225"/>
          <p14:tracePt t="195290" x="6286500" y="3236913"/>
          <p14:tracePt t="195307" x="6229350" y="3022600"/>
          <p14:tracePt t="195323" x="6223000" y="2836863"/>
          <p14:tracePt t="195341" x="6180138" y="2657475"/>
          <p14:tracePt t="195357" x="6172200" y="2565400"/>
          <p14:tracePt t="195374" x="6157913" y="2457450"/>
          <p14:tracePt t="195390" x="6122988" y="2300288"/>
          <p14:tracePt t="195408" x="6122988" y="2271713"/>
          <p14:tracePt t="195423" x="6122988" y="2265363"/>
          <p14:tracePt t="195440" x="6122988" y="2257425"/>
          <p14:tracePt t="195456" x="6122988" y="2236788"/>
          <p14:tracePt t="195473" x="6129338" y="2222500"/>
          <p14:tracePt t="195490" x="6129338" y="2214563"/>
          <p14:tracePt t="195506" x="6129338" y="2193925"/>
          <p14:tracePt t="195523" x="6137275" y="2185988"/>
          <p14:tracePt t="195540" x="6137275" y="2179638"/>
          <p14:tracePt t="195670" x="6143625" y="2171700"/>
          <p14:tracePt t="195678" x="6151563" y="2157413"/>
          <p14:tracePt t="195687" x="6157913" y="2151063"/>
          <p14:tracePt t="195693" x="6172200" y="2136775"/>
          <p14:tracePt t="195830" x="6194425" y="2136775"/>
          <p14:tracePt t="195838" x="6215063" y="2136775"/>
          <p14:tracePt t="195840" x="6243638" y="2136775"/>
          <p14:tracePt t="195857" x="6251575" y="2136775"/>
          <p14:tracePt t="195872" x="6265863" y="2151063"/>
          <p14:tracePt t="195889" x="6272213" y="2151063"/>
          <p14:tracePt t="195906" x="6280150" y="2151063"/>
          <p14:tracePt t="195966" x="6286500" y="2151063"/>
          <p14:tracePt t="196015" x="6294438" y="2151063"/>
          <p14:tracePt t="196046" x="6315075" y="2151063"/>
          <p14:tracePt t="196062" x="6323013" y="2151063"/>
          <p14:tracePt t="196095" x="6329363" y="2151063"/>
          <p14:tracePt t="196102" x="6337300" y="2151063"/>
          <p14:tracePt t="196119" x="6351588" y="2151063"/>
          <p14:tracePt t="196135" x="6357938" y="2143125"/>
          <p14:tracePt t="196150" x="6365875" y="2143125"/>
          <p14:tracePt t="196166" x="6372225" y="2143125"/>
          <p14:tracePt t="196206" x="6380163" y="2136775"/>
          <p14:tracePt t="196214" x="6386513" y="2136775"/>
          <p14:tracePt t="196222" x="6394450" y="2136775"/>
          <p14:tracePt t="196270" x="6400800" y="2128838"/>
          <p14:tracePt t="196279" x="6408738" y="2122488"/>
          <p14:tracePt t="196335" x="6423025" y="2122488"/>
          <p14:tracePt t="196366" x="6429375" y="2122488"/>
          <p14:tracePt t="196374" x="6437313" y="2122488"/>
          <p14:tracePt t="196390" x="6465888" y="2122488"/>
          <p14:tracePt t="196398" x="6472238" y="2122488"/>
          <p14:tracePt t="196406" x="6486525" y="2114550"/>
          <p14:tracePt t="196406" x="6500813" y="2114550"/>
          <p14:tracePt t="196446" x="6508750" y="2114550"/>
          <p14:tracePt t="196452" x="6515100" y="2114550"/>
          <p14:tracePt t="196455" x="6537325" y="2114550"/>
          <p14:tracePt t="196471" x="6551613" y="2114550"/>
          <p14:tracePt t="196489" x="6580188" y="2114550"/>
          <p14:tracePt t="196504" x="6594475" y="2114550"/>
          <p14:tracePt t="196522" x="6623050" y="2114550"/>
          <p14:tracePt t="196538" x="6657975" y="2114550"/>
          <p14:tracePt t="196555" x="6700838" y="2114550"/>
          <p14:tracePt t="196572" x="6743700" y="2128838"/>
          <p14:tracePt t="196589" x="6786563" y="2128838"/>
          <p14:tracePt t="196605" x="6800850" y="2128838"/>
          <p14:tracePt t="196605" x="6808788" y="2128838"/>
          <p14:tracePt t="196622" x="6829425" y="2128838"/>
          <p14:tracePt t="196638" x="6837363" y="2128838"/>
          <p14:tracePt t="196854" x="6837363" y="2136775"/>
          <p14:tracePt t="196902" x="6829425" y="2136775"/>
          <p14:tracePt t="196910" x="6823075" y="2136775"/>
          <p14:tracePt t="196915" x="6815138" y="2136775"/>
          <p14:tracePt t="196921" x="6786563" y="2143125"/>
          <p14:tracePt t="196938" x="6743700" y="2165350"/>
          <p14:tracePt t="196955" x="6694488" y="2179638"/>
          <p14:tracePt t="196970" x="6643688" y="2193925"/>
          <p14:tracePt t="196989" x="6629400" y="2200275"/>
          <p14:tracePt t="197004" x="6623050" y="2200275"/>
          <p14:tracePt t="197021" x="6600825" y="2208213"/>
          <p14:tracePt t="197038" x="6586538" y="2208213"/>
          <p14:tracePt t="197086" x="6580188" y="2208213"/>
          <p14:tracePt t="197094" x="6551613" y="2208213"/>
          <p14:tracePt t="197102" x="6543675" y="2208213"/>
          <p14:tracePt t="197108" x="6523038" y="2208213"/>
          <p14:tracePt t="197121" x="6480175" y="2208213"/>
          <p14:tracePt t="197137" x="6465888" y="2208213"/>
          <p14:tracePt t="197155" x="6457950" y="2208213"/>
          <p14:tracePt t="197171" x="6437313" y="2208213"/>
          <p14:tracePt t="197188" x="6415088" y="2200275"/>
          <p14:tracePt t="197204" x="6394450" y="2200275"/>
          <p14:tracePt t="197222" x="6380163" y="2200275"/>
          <p14:tracePt t="197237" x="6357938" y="2193925"/>
          <p14:tracePt t="197237" x="6351588" y="2193925"/>
          <p14:tracePt t="197255" x="6343650" y="2193925"/>
          <p14:tracePt t="197295" x="6329363" y="2185988"/>
          <p14:tracePt t="197309" x="6308725" y="2185988"/>
          <p14:tracePt t="197320" x="6300788" y="2179638"/>
          <p14:tracePt t="197321" x="6294438" y="2171700"/>
          <p14:tracePt t="197337" x="6280150" y="2157413"/>
          <p14:tracePt t="197353" x="6272213" y="2151063"/>
          <p14:tracePt t="197370" x="6265863" y="2136775"/>
          <p14:tracePt t="197388" x="6257925" y="2122488"/>
          <p14:tracePt t="197403" x="6229350" y="2071688"/>
          <p14:tracePt t="197420" x="6223000" y="2028825"/>
          <p14:tracePt t="197436" x="6223000" y="2000250"/>
          <p14:tracePt t="197436" x="6215063" y="1985963"/>
          <p14:tracePt t="197471" x="6215063" y="1971675"/>
          <p14:tracePt t="197471" x="6208713" y="1965325"/>
          <p14:tracePt t="197487" x="6200775" y="1957388"/>
          <p14:tracePt t="197526" x="6200775" y="1951038"/>
          <p14:tracePt t="197542" x="6200775" y="1936750"/>
          <p14:tracePt t="197558" x="6200775" y="1928813"/>
          <p14:tracePt t="197573" x="6200775" y="1922463"/>
          <p14:tracePt t="197587" x="6200775" y="1908175"/>
          <p14:tracePt t="197587" x="6208713" y="1885950"/>
          <p14:tracePt t="197604" x="6251575" y="1871663"/>
          <p14:tracePt t="197621" x="6300788" y="1857375"/>
          <p14:tracePt t="197636" x="6343650" y="1843088"/>
          <p14:tracePt t="197654" x="6380163" y="1828800"/>
          <p14:tracePt t="197670" x="6429375" y="1828800"/>
          <p14:tracePt t="197687" x="6465888" y="1828800"/>
          <p14:tracePt t="197703" x="6537325" y="1828800"/>
          <p14:tracePt t="197719" x="6580188" y="1828800"/>
          <p14:tracePt t="197736" x="6594475" y="1828800"/>
          <p14:tracePt t="197754" x="6615113" y="1828800"/>
          <p14:tracePt t="197770" x="6637338" y="1822450"/>
          <p14:tracePt t="197786" x="6665913" y="1822450"/>
          <p14:tracePt t="197803" x="6694488" y="1822450"/>
          <p14:tracePt t="197820" x="6715125" y="1822450"/>
          <p14:tracePt t="197836" x="6743700" y="1822450"/>
          <p14:tracePt t="197853" x="6757988" y="1822450"/>
          <p14:tracePt t="197869" x="6794500" y="1822450"/>
          <p14:tracePt t="197887" x="6815138" y="1822450"/>
          <p14:tracePt t="197902" x="6823075" y="1822450"/>
          <p14:tracePt t="197920" x="6829425" y="1822450"/>
          <p14:tracePt t="197936" x="6837363" y="1822450"/>
          <p14:tracePt t="197952" x="6851650" y="1822450"/>
          <p14:tracePt t="197970" x="6865938" y="1822450"/>
          <p14:tracePt t="197986" x="6886575" y="1822450"/>
          <p14:tracePt t="198003" x="6908800" y="1822450"/>
          <p14:tracePt t="198019" x="6937375" y="1822450"/>
          <p14:tracePt t="198036" x="6943725" y="1822450"/>
          <p14:tracePt t="198053" x="6972300" y="1822450"/>
          <p14:tracePt t="198070" x="7023100" y="1822450"/>
          <p14:tracePt t="198086" x="7065963" y="1822450"/>
          <p14:tracePt t="198104" x="7108825" y="1836738"/>
          <p14:tracePt t="198119" x="7137400" y="1843088"/>
          <p14:tracePt t="198137" x="7158038" y="1851025"/>
          <p14:tracePt t="198153" x="7186613" y="1851025"/>
          <p14:tracePt t="198170" x="7200900" y="1857375"/>
          <p14:tracePt t="198186" x="7237413" y="1885950"/>
          <p14:tracePt t="198203" x="7265988" y="1893888"/>
          <p14:tracePt t="198219" x="7300913" y="1922463"/>
          <p14:tracePt t="198236" x="7315200" y="1936750"/>
          <p14:tracePt t="198302" x="7323138" y="1943100"/>
          <p14:tracePt t="198311" x="7323138" y="1951038"/>
          <p14:tracePt t="198326" x="7323138" y="1965325"/>
          <p14:tracePt t="198333" x="7323138" y="1971675"/>
          <p14:tracePt t="198352" x="7323138" y="1993900"/>
          <p14:tracePt t="198353" x="7323138" y="2036763"/>
          <p14:tracePt t="198369" x="7323138" y="2071688"/>
          <p14:tracePt t="198385" x="7294563" y="2108200"/>
          <p14:tracePt t="198402" x="7251700" y="2136775"/>
          <p14:tracePt t="198419" x="7180263" y="2143125"/>
          <p14:tracePt t="198436" x="7129463" y="2157413"/>
          <p14:tracePt t="198452" x="7094538" y="2157413"/>
          <p14:tracePt t="198469" x="7072313" y="2157413"/>
          <p14:tracePt t="198485" x="6986588" y="2157413"/>
          <p14:tracePt t="198503" x="6937375" y="2157413"/>
          <p14:tracePt t="198518" x="6894513" y="2157413"/>
          <p14:tracePt t="198536" x="6843713" y="2157413"/>
          <p14:tracePt t="198552" x="6800850" y="2157413"/>
          <p14:tracePt t="198569" x="6757988" y="2157413"/>
          <p14:tracePt t="198585" x="6700838" y="2157413"/>
          <p14:tracePt t="198603" x="6672263" y="2157413"/>
          <p14:tracePt t="198618" x="6629400" y="2157413"/>
          <p14:tracePt t="198637" x="6600825" y="2157413"/>
          <p14:tracePt t="198652" x="6586538" y="2157413"/>
          <p14:tracePt t="198670" x="6557963" y="2157413"/>
          <p14:tracePt t="198685" x="6515100" y="2157413"/>
          <p14:tracePt t="198702" x="6480175" y="2157413"/>
          <p14:tracePt t="198719" x="6443663" y="2157413"/>
          <p14:tracePt t="198736" x="6408738" y="2157413"/>
          <p14:tracePt t="198751" x="6400800" y="2157413"/>
          <p14:tracePt t="198768" x="6386513" y="2165350"/>
          <p14:tracePt t="198785" x="6372225" y="2171700"/>
          <p14:tracePt t="198802" x="6351588" y="2171700"/>
          <p14:tracePt t="198818" x="6323013" y="2171700"/>
          <p14:tracePt t="198836" x="6280150" y="2171700"/>
          <p14:tracePt t="198851" x="6251575" y="2171700"/>
          <p14:tracePt t="198869" x="6237288" y="2171700"/>
          <p14:tracePt t="198885" x="6229350" y="2165350"/>
          <p14:tracePt t="198966" x="6215063" y="2165350"/>
          <p14:tracePt t="198974" x="6208713" y="2157413"/>
          <p14:tracePt t="198990" x="6200775" y="2151063"/>
          <p14:tracePt t="198993" x="6200775" y="2143125"/>
          <p14:tracePt t="199001" x="6200775" y="2128838"/>
          <p14:tracePt t="199018" x="6200775" y="2108200"/>
          <p14:tracePt t="199035" x="6200775" y="2093913"/>
          <p14:tracePt t="199051" x="6200775" y="2065338"/>
          <p14:tracePt t="199068" x="6200775" y="2057400"/>
          <p14:tracePt t="199134" x="6200775" y="2043113"/>
          <p14:tracePt t="199142" x="6200775" y="2036763"/>
          <p14:tracePt t="199150" x="6208713" y="2022475"/>
          <p14:tracePt t="199158" x="6215063" y="2014538"/>
          <p14:tracePt t="199185" x="6223000" y="1993900"/>
          <p14:tracePt t="199207" x="6229350" y="1979613"/>
          <p14:tracePt t="199214" x="6237288" y="1979613"/>
          <p14:tracePt t="199223" x="6251575" y="1965325"/>
          <p14:tracePt t="199234" x="6286500" y="1936750"/>
          <p14:tracePt t="199251" x="6337300" y="1922463"/>
          <p14:tracePt t="199268" x="6351588" y="1908175"/>
          <p14:tracePt t="199284" x="6365875" y="1900238"/>
          <p14:tracePt t="199301" x="6400800" y="1885950"/>
          <p14:tracePt t="199317" x="6451600" y="1879600"/>
          <p14:tracePt t="199335" x="6494463" y="1879600"/>
          <p14:tracePt t="199351" x="6537325" y="1879600"/>
          <p14:tracePt t="199367" x="6580188" y="1879600"/>
          <p14:tracePt t="199384" x="6623050" y="1879600"/>
          <p14:tracePt t="199402" x="6680200" y="1879600"/>
          <p14:tracePt t="199417" x="6737350" y="1879600"/>
          <p14:tracePt t="199435" x="6780213" y="1879600"/>
          <p14:tracePt t="199451" x="6815138" y="1879600"/>
          <p14:tracePt t="199469" x="6837363" y="1879600"/>
          <p14:tracePt t="199485" x="6858000" y="1879600"/>
          <p14:tracePt t="199501" x="6894513" y="1879600"/>
          <p14:tracePt t="199517" x="6937375" y="1879600"/>
          <p14:tracePt t="199517" x="6965950" y="1879600"/>
          <p14:tracePt t="199535" x="7008813" y="1900238"/>
          <p14:tracePt t="199550" x="7029450" y="1908175"/>
          <p14:tracePt t="199567" x="7051675" y="1908175"/>
          <p14:tracePt t="199583" x="7058025" y="1914525"/>
          <p14:tracePt t="199601" x="7115175" y="1928813"/>
          <p14:tracePt t="199617" x="7143750" y="1943100"/>
          <p14:tracePt t="199633" x="7180263" y="1965325"/>
          <p14:tracePt t="199650" x="7223125" y="1993900"/>
          <p14:tracePt t="199667" x="7243763" y="2008188"/>
          <p14:tracePt t="199684" x="7258050" y="2022475"/>
          <p14:tracePt t="199700" x="7280275" y="2043113"/>
          <p14:tracePt t="199716" x="7294563" y="2057400"/>
          <p14:tracePt t="199734" x="7323138" y="2093913"/>
          <p14:tracePt t="199750" x="7323138" y="2151063"/>
          <p14:tracePt t="199767" x="7323138" y="2179638"/>
          <p14:tracePt t="199783" x="7272338" y="2243138"/>
          <p14:tracePt t="199800" x="7186613" y="2286000"/>
          <p14:tracePt t="199816" x="7100888" y="2328863"/>
          <p14:tracePt t="199833" x="7043738" y="2343150"/>
          <p14:tracePt t="199851" x="6965950" y="2379663"/>
          <p14:tracePt t="199866" x="6915150" y="2393950"/>
          <p14:tracePt t="199884" x="6858000" y="2422525"/>
          <p14:tracePt t="199900" x="6815138" y="2436813"/>
          <p14:tracePt t="199917" x="6794500" y="2443163"/>
          <p14:tracePt t="199933" x="6772275" y="2443163"/>
          <p14:tracePt t="199951" x="6757988" y="2443163"/>
          <p14:tracePt t="200102" x="6751638" y="2443163"/>
          <p14:tracePt t="200118" x="6737350" y="2457450"/>
          <p14:tracePt t="200135" x="6708775" y="2471738"/>
          <p14:tracePt t="200142" x="6700838" y="2471738"/>
          <p14:tracePt t="200147" x="6694488" y="2471738"/>
          <p14:tracePt t="200166" x="6657975" y="2479675"/>
          <p14:tracePt t="200183" x="6651625" y="2479675"/>
          <p14:tracePt t="200183" x="6637338" y="2479675"/>
          <p14:tracePt t="200239" x="6623050" y="2479675"/>
          <p14:tracePt t="200239" x="6615113" y="2479675"/>
          <p14:tracePt t="200254" x="6600825" y="2479675"/>
          <p14:tracePt t="200274" x="6594475" y="2479675"/>
          <p14:tracePt t="200286" x="6580188" y="2479675"/>
          <p14:tracePt t="200300" x="6557963" y="2479675"/>
          <p14:tracePt t="200303" x="6537325" y="2451100"/>
          <p14:tracePt t="200316" x="6494463" y="2400300"/>
          <p14:tracePt t="200333" x="6480175" y="2379663"/>
          <p14:tracePt t="200350" x="6472238" y="2357438"/>
          <p14:tracePt t="200366" x="6465888" y="2351088"/>
          <p14:tracePt t="200446" x="6451600" y="2343150"/>
          <p14:tracePt t="200454" x="6443663" y="2336800"/>
          <p14:tracePt t="200474" x="6423025" y="2328863"/>
          <p14:tracePt t="200474" x="6415088" y="2322513"/>
          <p14:tracePt t="200495" x="6408738" y="2314575"/>
          <p14:tracePt t="200502" x="6400800" y="2308225"/>
          <p14:tracePt t="200518" x="6400800" y="2300288"/>
          <p14:tracePt t="200527" x="6394450" y="2293938"/>
          <p14:tracePt t="200535" x="6386513" y="2286000"/>
          <p14:tracePt t="200582" x="6386513" y="2257425"/>
          <p14:tracePt t="200591" x="6386513" y="2251075"/>
          <p14:tracePt t="200600" x="6394450" y="2243138"/>
          <p14:tracePt t="200616" x="6408738" y="2222500"/>
          <p14:tracePt t="200616" x="6429375" y="2193925"/>
          <p14:tracePt t="200632" x="6451600" y="2179638"/>
          <p14:tracePt t="200649" x="6465888" y="2165350"/>
          <p14:tracePt t="200665" x="6508750" y="2128838"/>
          <p14:tracePt t="200683" x="6551613" y="2100263"/>
          <p14:tracePt t="200699" x="6580188" y="2071688"/>
          <p14:tracePt t="200716" x="6600825" y="2065338"/>
          <p14:tracePt t="200732" x="6623050" y="2065338"/>
          <p14:tracePt t="200750" x="6651625" y="2057400"/>
          <p14:tracePt t="200766" x="6665913" y="2051050"/>
          <p14:tracePt t="200783" x="6680200" y="2043113"/>
          <p14:tracePt t="200830" x="6708775" y="2043113"/>
          <p14:tracePt t="200838" x="6723063" y="2043113"/>
          <p14:tracePt t="200855" x="6729413" y="2043113"/>
          <p14:tracePt t="200862" x="6751638" y="2028825"/>
          <p14:tracePt t="200870" x="6786563" y="2028825"/>
          <p14:tracePt t="200882" x="6808788" y="2028825"/>
          <p14:tracePt t="200898" x="6843713" y="2028825"/>
          <p14:tracePt t="200916" x="6872288" y="2028825"/>
          <p14:tracePt t="200932" x="6908800" y="2028825"/>
          <p14:tracePt t="200949" x="6929438" y="2028825"/>
          <p14:tracePt t="200966" x="6972300" y="2028825"/>
          <p14:tracePt t="200966" x="7000875" y="2028825"/>
          <p14:tracePt t="200983" x="7043738" y="2028825"/>
          <p14:tracePt t="200999" x="7100888" y="2051050"/>
          <p14:tracePt t="201015" x="7108825" y="2051050"/>
          <p14:tracePt t="201031" x="7143750" y="2057400"/>
          <p14:tracePt t="201048" x="7172325" y="2065338"/>
          <p14:tracePt t="201110" x="7180263" y="2065338"/>
          <p14:tracePt t="201118" x="7194550" y="2079625"/>
          <p14:tracePt t="201134" x="7208838" y="2100263"/>
          <p14:tracePt t="201138" x="7215188" y="2108200"/>
          <p14:tracePt t="201148" x="7215188" y="2136775"/>
          <p14:tracePt t="201165" x="7215188" y="2179638"/>
          <p14:tracePt t="201165" x="7215188" y="2214563"/>
          <p14:tracePt t="201198" x="7215188" y="2257425"/>
          <p14:tracePt t="201199" x="7215188" y="2293938"/>
          <p14:tracePt t="201215" x="7215188" y="2314575"/>
          <p14:tracePt t="201232" x="7215188" y="2336800"/>
          <p14:tracePt t="201248" x="7215188" y="2351088"/>
          <p14:tracePt t="201265" x="7194550" y="2379663"/>
          <p14:tracePt t="201281" x="7172325" y="2393950"/>
          <p14:tracePt t="201298" x="7123113" y="2408238"/>
          <p14:tracePt t="201314" x="7086600" y="2422525"/>
          <p14:tracePt t="201331" x="7051675" y="2428875"/>
          <p14:tracePt t="201349" x="7008813" y="2428875"/>
          <p14:tracePt t="201365" x="6958013" y="2428875"/>
          <p14:tracePt t="201382" x="6908800" y="2428875"/>
          <p14:tracePt t="201398" x="6872288" y="2428875"/>
          <p14:tracePt t="201415" x="6865938" y="2428875"/>
          <p14:tracePt t="201431" x="6829425" y="2428875"/>
          <p14:tracePt t="201448" x="6800850" y="2428875"/>
          <p14:tracePt t="201465" x="6757988" y="2428875"/>
          <p14:tracePt t="201481" x="6737350" y="2428875"/>
          <p14:tracePt t="201498" x="6708775" y="2428875"/>
          <p14:tracePt t="201514" x="6700838" y="2428875"/>
          <p14:tracePt t="201622" x="6694488" y="2428875"/>
          <p14:tracePt t="201631" x="6686550" y="2428875"/>
          <p14:tracePt t="201634" x="6680200" y="2428875"/>
          <p14:tracePt t="201670" x="6672263" y="2428875"/>
          <p14:tracePt t="201678" x="6665913" y="2422525"/>
          <p14:tracePt t="201710" x="6657975" y="2408238"/>
          <p14:tracePt t="201718" x="6651625" y="2386013"/>
          <p14:tracePt t="201726" x="6651625" y="2379663"/>
          <p14:tracePt t="201732" x="6637338" y="2357438"/>
          <p14:tracePt t="201747" x="6629400" y="2351088"/>
          <p14:tracePt t="201815" x="6629400" y="2343150"/>
          <p14:tracePt t="202062" x="6623050" y="2343150"/>
          <p14:tracePt t="202070" x="6623050" y="2351088"/>
          <p14:tracePt t="202078" x="6623050" y="2357438"/>
          <p14:tracePt t="202182" x="6623050" y="2371725"/>
          <p14:tracePt t="202190" x="6623050" y="2436813"/>
          <p14:tracePt t="202199" x="6608763" y="2457450"/>
          <p14:tracePt t="202213" x="6608763" y="2508250"/>
          <p14:tracePt t="202214" x="6580188" y="2622550"/>
          <p14:tracePt t="202214" x="6580188" y="2671763"/>
          <p14:tracePt t="202231" x="6565900" y="2800350"/>
          <p14:tracePt t="202247" x="6551613" y="2943225"/>
          <p14:tracePt t="202264" x="6551613" y="3043238"/>
          <p14:tracePt t="202280" x="6551613" y="3136900"/>
          <p14:tracePt t="202297" x="6557963" y="3243263"/>
          <p14:tracePt t="202313" x="6580188" y="3371850"/>
          <p14:tracePt t="202330" x="6580188" y="3479800"/>
          <p14:tracePt t="202346" x="6594475" y="3586163"/>
          <p14:tracePt t="202363" x="6594475" y="3722688"/>
          <p14:tracePt t="202380" x="6594475" y="3879850"/>
          <p14:tracePt t="202397" x="6594475" y="3986213"/>
          <p14:tracePt t="202413" x="6586538" y="4094163"/>
          <p14:tracePt t="202430" x="6580188" y="4129088"/>
          <p14:tracePt t="202447" x="6580188" y="4165600"/>
          <p14:tracePt t="202464" x="6565900" y="4186238"/>
          <p14:tracePt t="202479" x="6537325" y="4257675"/>
          <p14:tracePt t="202497" x="6537325" y="4308475"/>
          <p14:tracePt t="202513" x="6537325" y="4365625"/>
          <p14:tracePt t="202529" x="6537325" y="4422775"/>
          <p14:tracePt t="202546" x="6537325" y="4465638"/>
          <p14:tracePt t="202564" x="6529388" y="4508500"/>
          <p14:tracePt t="202580" x="6523038" y="4529138"/>
          <p14:tracePt t="202597" x="6515100" y="4565650"/>
          <p14:tracePt t="202613" x="6515100" y="4586288"/>
          <p14:tracePt t="202613" x="6515100" y="4622800"/>
          <p14:tracePt t="202631" x="6515100" y="4657725"/>
          <p14:tracePt t="202646" x="6494463" y="4672013"/>
          <p14:tracePt t="202663" x="6494463" y="4708525"/>
          <p14:tracePt t="202679" x="6494463" y="4757738"/>
          <p14:tracePt t="202697" x="6494463" y="4794250"/>
          <p14:tracePt t="202712" x="6494463" y="4822825"/>
          <p14:tracePt t="202729" x="6494463" y="4837113"/>
          <p14:tracePt t="202746" x="6494463" y="4872038"/>
          <p14:tracePt t="202763" x="6494463" y="4894263"/>
          <p14:tracePt t="202779" x="6508750" y="4900613"/>
          <p14:tracePt t="202870" x="6515100" y="4908550"/>
          <p14:tracePt t="202950" x="6523038" y="4908550"/>
          <p14:tracePt t="202991" x="6529388" y="4908550"/>
          <p14:tracePt t="202998" x="6537325" y="4908550"/>
          <p14:tracePt t="203006" x="6543675" y="4908550"/>
          <p14:tracePt t="203014" x="6572250" y="4900613"/>
          <p14:tracePt t="203029" x="6615113" y="4879975"/>
          <p14:tracePt t="203045" x="6686550" y="4857750"/>
          <p14:tracePt t="203062" x="6715125" y="4843463"/>
          <p14:tracePt t="203079" x="6737350" y="4837113"/>
          <p14:tracePt t="203096" x="6780213" y="4808538"/>
          <p14:tracePt t="203112" x="6800850" y="4808538"/>
          <p14:tracePt t="203128" x="6865938" y="4794250"/>
          <p14:tracePt t="203145" x="6915150" y="4772025"/>
          <p14:tracePt t="203162" x="6929438" y="4765675"/>
          <p14:tracePt t="203178" x="6937375" y="4765675"/>
          <p14:tracePt t="203196" x="6951663" y="4765675"/>
          <p14:tracePt t="203212" x="6965950" y="4765675"/>
          <p14:tracePt t="203230" x="6994525" y="4757738"/>
          <p14:tracePt t="203245" x="7029450" y="4757738"/>
          <p14:tracePt t="203245" x="7043738" y="4751388"/>
          <p14:tracePt t="203263" x="7080250" y="4729163"/>
          <p14:tracePt t="203279" x="7094538" y="4729163"/>
          <p14:tracePt t="203295" x="7115175" y="4722813"/>
          <p14:tracePt t="203312" x="7129463" y="4722813"/>
          <p14:tracePt t="203328" x="7143750" y="4714875"/>
          <p14:tracePt t="203345" x="7151688" y="4714875"/>
          <p14:tracePt t="203399" x="7158038" y="4708525"/>
          <p14:tracePt t="203662" x="7129463" y="4729163"/>
          <p14:tracePt t="203672" x="7115175" y="4743450"/>
          <p14:tracePt t="203672" x="7108825" y="4751388"/>
          <p14:tracePt t="203687" x="7080250" y="4757738"/>
          <p14:tracePt t="203694" x="7072313" y="4765675"/>
          <p14:tracePt t="203695" x="7058025" y="4779963"/>
          <p14:tracePt t="203711" x="7043738" y="4794250"/>
          <p14:tracePt t="203727" x="7037388" y="4800600"/>
          <p14:tracePt t="203745" x="7029450" y="4808538"/>
          <p14:tracePt t="203761" x="7023100" y="4814888"/>
          <p14:tracePt t="203779" x="7008813" y="4822825"/>
          <p14:tracePt t="203854" x="7000875" y="4829175"/>
          <p14:tracePt t="203863" x="6994525" y="4837113"/>
          <p14:tracePt t="205134" x="7000875" y="4837113"/>
          <p14:tracePt t="205599" x="7000875" y="4829175"/>
          <p14:tracePt t="205703" x="6994525" y="4829175"/>
          <p14:tracePt t="205710" x="6980238" y="4822825"/>
          <p14:tracePt t="205726" x="6965950" y="4822825"/>
          <p14:tracePt t="205726" x="6958013" y="4814888"/>
          <p14:tracePt t="205727" x="6951663" y="4808538"/>
          <p14:tracePt t="205741" x="6923088" y="4800600"/>
          <p14:tracePt t="205759" x="6900863" y="4800600"/>
          <p14:tracePt t="205775" x="6843713" y="4800600"/>
          <p14:tracePt t="205793" x="6786563" y="4800600"/>
          <p14:tracePt t="205808" x="6743700" y="4800600"/>
          <p14:tracePt t="205825" x="6708775" y="4800600"/>
          <p14:tracePt t="205841" x="6680200" y="4800600"/>
          <p14:tracePt t="205859" x="6657975" y="4800600"/>
          <p14:tracePt t="205875" x="6629400" y="4800600"/>
          <p14:tracePt t="205892" x="6615113" y="4800600"/>
          <p14:tracePt t="205908" x="6557963" y="4800600"/>
          <p14:tracePt t="205925" x="6529388" y="4800600"/>
          <p14:tracePt t="205941" x="6500813" y="4794250"/>
          <p14:tracePt t="205959" x="6494463" y="4779963"/>
          <p14:tracePt t="205974" x="6486525" y="4757738"/>
          <p14:tracePt t="205992" x="6465888" y="4708525"/>
          <p14:tracePt t="206008" x="6465888" y="4637088"/>
          <p14:tracePt t="206025" x="6465888" y="4514850"/>
          <p14:tracePt t="206041" x="6465888" y="4394200"/>
          <p14:tracePt t="206059" x="6465888" y="4237038"/>
          <p14:tracePt t="206074" x="6465888" y="4100513"/>
          <p14:tracePt t="206092" x="6465888" y="3943350"/>
          <p14:tracePt t="206108" x="6465888" y="3851275"/>
          <p14:tracePt t="206125" x="6465888" y="3714750"/>
          <p14:tracePt t="206141" x="6465888" y="3486150"/>
          <p14:tracePt t="206158" x="6465888" y="3351213"/>
          <p14:tracePt t="206174" x="6443663" y="3236913"/>
          <p14:tracePt t="206191" x="6408738" y="3143250"/>
          <p14:tracePt t="206207" x="6400800" y="3086100"/>
          <p14:tracePt t="206225" x="6394450" y="3008313"/>
          <p14:tracePt t="206241" x="6380163" y="2922588"/>
          <p14:tracePt t="206258" x="6351588" y="2808288"/>
          <p14:tracePt t="206274" x="6315075" y="2714625"/>
          <p14:tracePt t="206292" x="6294438" y="2586038"/>
          <p14:tracePt t="206307" x="6294438" y="2522538"/>
          <p14:tracePt t="206325" x="6294438" y="2443163"/>
          <p14:tracePt t="206340" x="6294438" y="2414588"/>
          <p14:tracePt t="206340" x="6294438" y="2400300"/>
          <p14:tracePt t="206359" x="6294438" y="2393950"/>
          <p14:tracePt t="206374" x="6294438" y="2386013"/>
          <p14:tracePt t="206391" x="6294438" y="2379663"/>
          <p14:tracePt t="206407" x="6294438" y="2322513"/>
          <p14:tracePt t="206425" x="6294438" y="2308225"/>
          <p14:tracePt t="206440" x="6294438" y="2300288"/>
          <p14:tracePt t="206550" x="6280150" y="2300288"/>
          <p14:tracePt t="206558" x="6223000" y="2351088"/>
          <p14:tracePt t="206566" x="6200775" y="2393950"/>
          <p14:tracePt t="206574" x="6172200" y="2451100"/>
          <p14:tracePt t="206574" x="6165850" y="2486025"/>
          <p14:tracePt t="206583" x="6129338" y="2565400"/>
          <p14:tracePt t="206591" x="6065838" y="2714625"/>
          <p14:tracePt t="206607" x="5986463" y="2865438"/>
          <p14:tracePt t="206625" x="5943600" y="2965450"/>
          <p14:tracePt t="206640" x="5937250" y="3008313"/>
          <p14:tracePt t="206657" x="5908675" y="3043238"/>
          <p14:tracePt t="206673" x="5886450" y="3071813"/>
          <p14:tracePt t="206691" x="5837238" y="3128963"/>
          <p14:tracePt t="206707" x="5751513" y="3251200"/>
          <p14:tracePt t="206724" x="5694363" y="3386138"/>
          <p14:tracePt t="206741" x="5657850" y="3514725"/>
          <p14:tracePt t="206758" x="5657850" y="3565525"/>
          <p14:tracePt t="206773" x="5637213" y="3651250"/>
          <p14:tracePt t="206791" x="5637213" y="3743325"/>
          <p14:tracePt t="206807" x="5637213" y="3865563"/>
          <p14:tracePt t="206824" x="5637213" y="3971925"/>
          <p14:tracePt t="206841" x="5694363" y="4137025"/>
          <p14:tracePt t="206857" x="5765800" y="4329113"/>
          <p14:tracePt t="206873" x="5851525" y="4500563"/>
          <p14:tracePt t="206891" x="5951538" y="4622800"/>
          <p14:tracePt t="206907" x="6057900" y="4814888"/>
          <p14:tracePt t="206924" x="6122988" y="4943475"/>
          <p14:tracePt t="206940" x="6151563" y="5000625"/>
          <p14:tracePt t="206957" x="6157913" y="5022850"/>
          <p14:tracePt t="207014" x="6165850" y="5029200"/>
          <p14:tracePt t="207022" x="6172200" y="5037138"/>
          <p14:tracePt t="207070" x="6180138" y="5037138"/>
          <p14:tracePt t="207119" x="6186488" y="5037138"/>
          <p14:tracePt t="207150" x="6194425" y="5037138"/>
          <p14:tracePt t="207158" x="6208713" y="5037138"/>
          <p14:tracePt t="207166" x="6237288" y="5029200"/>
          <p14:tracePt t="207182" x="6257925" y="5022850"/>
          <p14:tracePt t="207191" x="6272213" y="5014913"/>
          <p14:tracePt t="207206" x="6280150" y="5014913"/>
          <p14:tracePt t="207209" x="6294438" y="5008563"/>
          <p14:tracePt t="207399" x="6300788" y="5000625"/>
          <p14:tracePt t="209470" x="6294438" y="5000625"/>
          <p14:tracePt t="210016" x="0" y="0"/>
        </p14:tracePtLst>
        <p14:tracePtLst>
          <p14:tracePt t="211043" x="6280150" y="5008563"/>
          <p14:tracePt t="211622" x="6315075" y="4979988"/>
          <p14:tracePt t="211631" x="6343650" y="4972050"/>
          <p14:tracePt t="211632" x="6400800" y="4922838"/>
          <p14:tracePt t="211650" x="6465888" y="4872038"/>
          <p14:tracePt t="211667" x="6494463" y="4837113"/>
          <p14:tracePt t="211683" x="6508750" y="4829175"/>
          <p14:tracePt t="211726" x="6529388" y="4822825"/>
          <p14:tracePt t="211730" x="6557963" y="4800600"/>
          <p14:tracePt t="211736" x="6580188" y="4786313"/>
          <p14:tracePt t="211750" x="6657975" y="4694238"/>
          <p14:tracePt t="211767" x="6694488" y="4637088"/>
          <p14:tracePt t="211783" x="6743700" y="4579938"/>
          <p14:tracePt t="211800" x="6794500" y="4508500"/>
          <p14:tracePt t="211816" x="6815138" y="4414838"/>
          <p14:tracePt t="211834" x="6858000" y="4329113"/>
          <p14:tracePt t="211850" x="6894513" y="4214813"/>
          <p14:tracePt t="211867" x="6915150" y="4100513"/>
          <p14:tracePt t="211882" x="6929438" y="3929063"/>
          <p14:tracePt t="211900" x="6980238" y="3714750"/>
          <p14:tracePt t="211916" x="6994525" y="3471863"/>
          <p14:tracePt t="211933" x="6994525" y="3286125"/>
          <p14:tracePt t="211950" x="6994525" y="3022600"/>
          <p14:tracePt t="211967" x="6994525" y="2914650"/>
          <p14:tracePt t="211982" x="6994525" y="2843213"/>
          <p14:tracePt t="212000" x="6994525" y="2765425"/>
          <p14:tracePt t="212016" x="6994525" y="2657475"/>
          <p14:tracePt t="212033" x="6994525" y="2514600"/>
          <p14:tracePt t="212049" x="6994525" y="2436813"/>
          <p14:tracePt t="212066" x="6972300" y="2393950"/>
          <p14:tracePt t="212082" x="6965950" y="2357438"/>
          <p14:tracePt t="212542" x="6958013" y="2351088"/>
          <p14:tracePt t="212555" x="6943725" y="2351088"/>
          <p14:tracePt t="212574" x="6937375" y="2351088"/>
          <p14:tracePt t="212590" x="6929438" y="2351088"/>
          <p14:tracePt t="212590" x="0" y="0"/>
        </p14:tracePtLst>
        <p14:tracePtLst>
          <p14:tracePt t="216887" x="6323013" y="3157538"/>
          <p14:tracePt t="217022" x="6329363" y="3157538"/>
          <p14:tracePt t="217031" x="6343650" y="3157538"/>
          <p14:tracePt t="217038" x="6386513" y="3186113"/>
          <p14:tracePt t="217043" x="6480175" y="3322638"/>
          <p14:tracePt t="217058" x="6551613" y="3494088"/>
          <p14:tracePt t="217075" x="6665913" y="3614738"/>
          <p14:tracePt t="217093" x="6800850" y="3679825"/>
          <p14:tracePt t="217108" x="6929438" y="3722688"/>
          <p14:tracePt t="217125" x="7000875" y="3736975"/>
          <p14:tracePt t="217142" x="7129463" y="3736975"/>
          <p14:tracePt t="217159" x="7272338" y="3700463"/>
          <p14:tracePt t="217176" x="7466013" y="3565525"/>
          <p14:tracePt t="217192" x="7686675" y="3429000"/>
          <p14:tracePt t="217209" x="7837488" y="3343275"/>
          <p14:tracePt t="217225" x="7929563" y="3257550"/>
          <p14:tracePt t="217242" x="7966075" y="3214688"/>
          <p14:tracePt t="217258" x="7986713" y="3143250"/>
          <p14:tracePt t="217275" x="8008938" y="3051175"/>
          <p14:tracePt t="217291" x="8029575" y="2943225"/>
          <p14:tracePt t="217309" x="8037513" y="2822575"/>
          <p14:tracePt t="217325" x="8080375" y="2722563"/>
          <p14:tracePt t="217343" x="8086725" y="2628900"/>
          <p14:tracePt t="217358" x="8123238" y="2551113"/>
          <p14:tracePt t="217376" x="8137525" y="2451100"/>
          <p14:tracePt t="217391" x="8172450" y="2357438"/>
          <p14:tracePt t="217409" x="8194675" y="2279650"/>
          <p14:tracePt t="217470" x="8201025" y="2271713"/>
          <p14:tracePt t="217479" x="8208963" y="2271713"/>
          <p14:tracePt t="217491" x="8215313" y="2271713"/>
          <p14:tracePt t="217494" x="8258175" y="2308225"/>
          <p14:tracePt t="217508" x="8294688" y="2393950"/>
          <p14:tracePt t="217524" x="8366125" y="2557463"/>
          <p14:tracePt t="217541" x="8437563" y="2743200"/>
          <p14:tracePt t="217557" x="8472488" y="2922588"/>
          <p14:tracePt t="217575" x="8501063" y="2994025"/>
          <p14:tracePt t="217592" x="8501063" y="3057525"/>
          <p14:tracePt t="217609" x="8501063" y="3114675"/>
          <p14:tracePt t="217624" x="8501063" y="3179763"/>
          <p14:tracePt t="217642" x="8501063" y="3257550"/>
          <p14:tracePt t="217658" x="8501063" y="3351213"/>
          <p14:tracePt t="217676" x="8501063" y="3422650"/>
          <p14:tracePt t="217691" x="8501063" y="3529013"/>
          <p14:tracePt t="217707" x="8501063" y="3636963"/>
          <p14:tracePt t="217724" x="8494713" y="3729038"/>
          <p14:tracePt t="217742" x="8494713" y="3771900"/>
          <p14:tracePt t="217757" x="8486775" y="3814763"/>
          <p14:tracePt t="217775" x="8480425" y="3843338"/>
          <p14:tracePt t="217791" x="8480425" y="3879850"/>
          <p14:tracePt t="217808" x="8480425" y="3900488"/>
          <p14:tracePt t="217824" x="8480425" y="3965575"/>
          <p14:tracePt t="217842" x="8480425" y="4029075"/>
          <p14:tracePt t="217857" x="8480425" y="4108450"/>
          <p14:tracePt t="217875" x="8501063" y="4179888"/>
          <p14:tracePt t="217891" x="8523288" y="4271963"/>
          <p14:tracePt t="217908" x="8572500" y="4408488"/>
          <p14:tracePt t="217924" x="8601075" y="4486275"/>
          <p14:tracePt t="217941" x="8615363" y="4543425"/>
          <p14:tracePt t="217957" x="8651875" y="4657725"/>
          <p14:tracePt t="217974" x="8658225" y="4722813"/>
          <p14:tracePt t="217990" x="8666163" y="4822825"/>
          <p14:tracePt t="218008" x="8680450" y="4900613"/>
          <p14:tracePt t="218024" x="8680450" y="4943475"/>
          <p14:tracePt t="218042" x="8680450" y="4972050"/>
          <p14:tracePt t="218057" x="8672513" y="4994275"/>
          <p14:tracePt t="218074" x="8658225" y="4994275"/>
          <p14:tracePt t="218091" x="8594725" y="4979988"/>
          <p14:tracePt t="218108" x="8458200" y="4957763"/>
          <p14:tracePt t="218123" x="8386763" y="4929188"/>
          <p14:tracePt t="218141" x="8343900" y="4922838"/>
          <p14:tracePt t="218157" x="8301038" y="4894263"/>
          <p14:tracePt t="218157" x="8286750" y="4894263"/>
          <p14:tracePt t="218175" x="8266113" y="4879975"/>
          <p14:tracePt t="218190" x="8243888" y="4843463"/>
          <p14:tracePt t="218207" x="8208963" y="4729163"/>
          <p14:tracePt t="218223" x="8158163" y="4514850"/>
          <p14:tracePt t="218241" x="8086725" y="4322763"/>
          <p14:tracePt t="218257" x="8023225" y="4151313"/>
          <p14:tracePt t="218275" x="7994650" y="4022725"/>
          <p14:tracePt t="218290" x="7994650" y="3865563"/>
          <p14:tracePt t="218308" x="7994650" y="3657600"/>
          <p14:tracePt t="218323" x="8066088" y="3414713"/>
          <p14:tracePt t="218341" x="8115300" y="3228975"/>
          <p14:tracePt t="218357" x="8201025" y="3036888"/>
          <p14:tracePt t="218357" x="8237538" y="2957513"/>
          <p14:tracePt t="218375" x="8258175" y="2879725"/>
          <p14:tracePt t="218391" x="8286750" y="2814638"/>
          <p14:tracePt t="218407" x="8286750" y="2736850"/>
          <p14:tracePt t="218424" x="8286750" y="2686050"/>
          <p14:tracePt t="218441" x="8286750" y="2636838"/>
          <p14:tracePt t="218457" x="8301038" y="2557463"/>
          <p14:tracePt t="218474" x="8301038" y="2493963"/>
          <p14:tracePt t="218490" x="8301038" y="2451100"/>
          <p14:tracePt t="218507" x="8301038" y="2408238"/>
          <p14:tracePt t="218523" x="8301038" y="2365375"/>
          <p14:tracePt t="218540" x="8308975" y="2328863"/>
          <p14:tracePt t="218556" x="8308975" y="2314575"/>
          <p14:tracePt t="218574" x="8308975" y="2300288"/>
          <p14:tracePt t="218614" x="8308975" y="2293938"/>
          <p14:tracePt t="218670" x="8315325" y="2286000"/>
          <p14:tracePt t="218766" x="8280400" y="2279650"/>
          <p14:tracePt t="218775" x="8186738" y="2251075"/>
          <p14:tracePt t="218789" x="8129588" y="2236788"/>
          <p14:tracePt t="218790" x="8123238" y="2236788"/>
          <p14:tracePt t="218862" x="8115300" y="2228850"/>
          <p14:tracePt t="218878" x="8151813" y="2214563"/>
          <p14:tracePt t="218886" x="8208963" y="2214563"/>
          <p14:tracePt t="218893" x="8251825" y="2200275"/>
          <p14:tracePt t="218942" x="8258175" y="2200275"/>
          <p14:tracePt t="218950" x="8258175" y="2222500"/>
          <p14:tracePt t="218950" x="8258175" y="2236788"/>
          <p14:tracePt t="218967" x="8251825" y="2257425"/>
          <p14:tracePt t="218974" x="8223250" y="2286000"/>
          <p14:tracePt t="218989" x="8201025" y="2308225"/>
          <p14:tracePt t="218990" x="8172450" y="2328863"/>
          <p14:tracePt t="219006" x="8172450" y="2343150"/>
          <p14:tracePt t="219022" x="8172450" y="2365375"/>
          <p14:tracePt t="219039" x="8280400" y="2365375"/>
          <p14:tracePt t="219055" x="8486775" y="2328863"/>
          <p14:tracePt t="219072" x="8637588" y="2293938"/>
          <p14:tracePt t="219090" x="8643938" y="2286000"/>
          <p14:tracePt t="219142" x="8523288" y="2286000"/>
          <p14:tracePt t="219150" x="8415338" y="2314575"/>
          <p14:tracePt t="219155" x="8294688" y="2343150"/>
          <p14:tracePt t="219160" x="8215313" y="2379663"/>
          <p14:tracePt t="219172" x="8108950" y="2443163"/>
          <p14:tracePt t="219189" x="8086725" y="2451100"/>
          <p14:tracePt t="219205" x="8137525" y="2479675"/>
          <p14:tracePt t="219222" x="8429625" y="2493963"/>
          <p14:tracePt t="219239" x="8701088" y="2493963"/>
          <p14:tracePt t="219256" x="8880475" y="2451100"/>
          <p14:tracePt t="219272" x="8886825" y="2451100"/>
          <p14:tracePt t="219289" x="8894763" y="2436813"/>
          <p14:tracePt t="219305" x="8658225" y="2436813"/>
          <p14:tracePt t="219322" x="8429625" y="2471738"/>
          <p14:tracePt t="219338" x="8308975" y="2514600"/>
          <p14:tracePt t="219355" x="8301038" y="2522538"/>
          <p14:tracePt t="219371" x="8301038" y="2551113"/>
          <p14:tracePt t="219389" x="8543925" y="2628900"/>
          <p14:tracePt t="219405" x="8894763" y="2671763"/>
          <p14:tracePt t="219422" x="8929688" y="2671763"/>
          <p14:tracePt t="219462" x="8937625" y="2679700"/>
          <p14:tracePt t="219472" x="8866188" y="2693988"/>
          <p14:tracePt t="219478" x="8651875" y="2728913"/>
          <p14:tracePt t="219488" x="8472488" y="2794000"/>
          <p14:tracePt t="219505" x="8408988" y="2836863"/>
          <p14:tracePt t="219523" x="8408988" y="2879725"/>
          <p14:tracePt t="219538" x="8443913" y="2957513"/>
          <p14:tracePt t="219556" x="8629650" y="3051175"/>
          <p14:tracePt t="219572" x="8809038" y="3079750"/>
          <p14:tracePt t="219589" x="8872538" y="3086100"/>
          <p14:tracePt t="219630" x="8880475" y="3094038"/>
          <p14:tracePt t="219638" x="8780463" y="3165475"/>
          <p14:tracePt t="219646" x="8572500" y="3257550"/>
          <p14:tracePt t="219655" x="8423275" y="3371850"/>
          <p14:tracePt t="219672" x="8351838" y="3436938"/>
          <p14:tracePt t="219689" x="8343900" y="3508375"/>
          <p14:tracePt t="219705" x="8343900" y="3571875"/>
          <p14:tracePt t="219722" x="8380413" y="3671888"/>
          <p14:tracePt t="219738" x="8443913" y="3729038"/>
          <p14:tracePt t="219755" x="8509000" y="3794125"/>
          <p14:tracePt t="219771" x="8515350" y="3843338"/>
          <p14:tracePt t="219789" x="8494713" y="3922713"/>
          <p14:tracePt t="219805" x="8386763" y="4000500"/>
          <p14:tracePt t="219805" x="8294688" y="4057650"/>
          <p14:tracePt t="219822" x="8243888" y="4094163"/>
          <p14:tracePt t="219822" x="8201025" y="4137025"/>
          <p14:tracePt t="219838" x="8143875" y="4229100"/>
          <p14:tracePt t="219856" x="8129588" y="4286250"/>
          <p14:tracePt t="219872" x="8166100" y="4343400"/>
          <p14:tracePt t="219889" x="8272463" y="4386263"/>
          <p14:tracePt t="219904" x="8437563" y="4422775"/>
          <p14:tracePt t="219922" x="8551863" y="4457700"/>
          <p14:tracePt t="219938" x="8566150" y="4479925"/>
          <p14:tracePt t="219955" x="8558213" y="4537075"/>
          <p14:tracePt t="219971" x="8337550" y="4629150"/>
          <p14:tracePt t="219989" x="8043863" y="4743450"/>
          <p14:tracePt t="220004" x="7751763" y="4865688"/>
          <p14:tracePt t="220004" x="7686675" y="4900613"/>
          <p14:tracePt t="220022" x="7680325" y="4914900"/>
          <p14:tracePt t="220037" x="7815263" y="4986338"/>
          <p14:tracePt t="220055" x="8372475" y="5022850"/>
          <p14:tracePt t="220071" x="8837613" y="5022850"/>
          <p14:tracePt t="220089" x="9023350" y="5022850"/>
          <p14:tracePt t="220135" x="8966200" y="5022850"/>
          <p14:tracePt t="220146" x="8723313" y="5057775"/>
          <p14:tracePt t="220147" x="8601075" y="5080000"/>
          <p14:tracePt t="220154" x="8529638" y="5094288"/>
          <p14:tracePt t="220206" x="8629650" y="5094288"/>
          <p14:tracePt t="220211" x="8866188" y="5094288"/>
          <p14:tracePt t="220222" x="8986838" y="5094288"/>
          <p14:tracePt t="220222" x="9072563" y="5094288"/>
          <p14:tracePt t="220238" x="9129713" y="5086350"/>
          <p14:tracePt t="220238" x="9137650" y="5080000"/>
          <p14:tracePt t="220255" x="9137650" y="5072063"/>
          <p14:tracePt t="220270" x="9080500" y="5057775"/>
          <p14:tracePt t="220287" x="8986838" y="5022850"/>
          <p14:tracePt t="220304" x="8929688" y="5014913"/>
          <p14:tracePt t="220321" x="8901113" y="5014913"/>
          <p14:tracePt t="220337" x="8894763" y="5014913"/>
          <p14:tracePt t="220391" x="8901113" y="5014913"/>
          <p14:tracePt t="220398" x="8951913" y="5014913"/>
          <p14:tracePt t="220406" x="8966200" y="5014913"/>
          <p14:tracePt t="220409" x="8980488" y="5008563"/>
          <p14:tracePt t="220454" x="8951913" y="4994275"/>
          <p14:tracePt t="220462" x="8923338" y="4994275"/>
          <p14:tracePt t="220470" x="8894763" y="4994275"/>
          <p14:tracePt t="220475" x="8880475" y="4979988"/>
          <p14:tracePt t="221278" x="8866188" y="4979988"/>
          <p14:tracePt t="221286" x="8843963" y="4994275"/>
          <p14:tracePt t="221294" x="8823325" y="4994275"/>
          <p14:tracePt t="221303" x="8809038" y="4994275"/>
          <p14:tracePt t="221319" x="8801100" y="4994275"/>
          <p14:tracePt t="221358" x="8786813" y="4994275"/>
          <p14:tracePt t="221390" x="8780463" y="4994275"/>
          <p14:tracePt t="221398" x="8729663" y="4994275"/>
          <p14:tracePt t="221406" x="8715375" y="4994275"/>
          <p14:tracePt t="221414" x="8686800" y="5000625"/>
          <p14:tracePt t="221422" x="8623300" y="5022850"/>
          <p14:tracePt t="221436" x="8515350" y="5029200"/>
          <p14:tracePt t="221453" x="8437563" y="5043488"/>
          <p14:tracePt t="221470" x="8329613" y="5051425"/>
          <p14:tracePt t="221486" x="8137525" y="5051425"/>
          <p14:tracePt t="221503" x="7994650" y="5051425"/>
          <p14:tracePt t="221519" x="7800975" y="5043488"/>
          <p14:tracePt t="221536" x="7643813" y="5022850"/>
          <p14:tracePt t="221552" x="7580313" y="5008563"/>
          <p14:tracePt t="221570" x="7551738" y="5008563"/>
          <p14:tracePt t="221585" x="7537450" y="5008563"/>
          <p14:tracePt t="221622" x="7529513" y="5008563"/>
          <p14:tracePt t="221622" x="7515225" y="5022850"/>
          <p14:tracePt t="221638" x="7494588" y="5022850"/>
          <p14:tracePt t="221646" x="7472363" y="5029200"/>
          <p14:tracePt t="221654" x="7408863" y="5065713"/>
          <p14:tracePt t="221670" x="7343775" y="5086350"/>
          <p14:tracePt t="221685" x="7237413" y="5108575"/>
          <p14:tracePt t="221702" x="7086600" y="5108575"/>
          <p14:tracePt t="221718" x="6880225" y="5108575"/>
          <p14:tracePt t="221736" x="6700838" y="5108575"/>
          <p14:tracePt t="221752" x="6580188" y="5108575"/>
          <p14:tracePt t="221770" x="6500813" y="5080000"/>
          <p14:tracePt t="221785" x="6443663" y="4965700"/>
          <p14:tracePt t="221802" x="6380163" y="4800600"/>
          <p14:tracePt t="221818" x="6251575" y="4529138"/>
          <p14:tracePt t="221836" x="6129338" y="4308475"/>
          <p14:tracePt t="221852" x="6057900" y="4129088"/>
          <p14:tracePt t="221869" x="6057900" y="4022725"/>
          <p14:tracePt t="221885" x="6057900" y="3900488"/>
          <p14:tracePt t="221885" x="6080125" y="3794125"/>
          <p14:tracePt t="221902" x="6137275" y="3579813"/>
          <p14:tracePt t="221918" x="6200775" y="3379788"/>
          <p14:tracePt t="221936" x="6243638" y="3171825"/>
          <p14:tracePt t="221951" x="6280150" y="3022600"/>
          <p14:tracePt t="221968" x="6280150" y="2928938"/>
          <p14:tracePt t="221985" x="6280150" y="2828925"/>
          <p14:tracePt t="222002" x="6280150" y="2722563"/>
          <p14:tracePt t="222018" x="6280150" y="2586038"/>
          <p14:tracePt t="222035" x="6280150" y="2479675"/>
          <p14:tracePt t="222051" x="6286500" y="2393950"/>
          <p14:tracePt t="222069" x="6323013" y="2286000"/>
          <p14:tracePt t="222084" x="6343650" y="2171700"/>
          <p14:tracePt t="222084" x="6365875" y="2100263"/>
          <p14:tracePt t="222103" x="6394450" y="1971675"/>
          <p14:tracePt t="222118" x="6394450" y="1865313"/>
          <p14:tracePt t="222135" x="6394450" y="1822450"/>
          <p14:tracePt t="222151" x="6394450" y="1793875"/>
          <p14:tracePt t="222168" x="6394450" y="1779588"/>
          <p14:tracePt t="222184" x="6400800" y="1771650"/>
          <p14:tracePt t="222202" x="6423025" y="1751013"/>
          <p14:tracePt t="222218" x="6472238" y="1728788"/>
          <p14:tracePt t="222236" x="6565900" y="1708150"/>
          <p14:tracePt t="222251" x="6643688" y="1679575"/>
          <p14:tracePt t="222268" x="6757988" y="1657350"/>
          <p14:tracePt t="222284" x="6865938" y="1643063"/>
          <p14:tracePt t="222302" x="6943725" y="1643063"/>
          <p14:tracePt t="222318" x="7058025" y="1643063"/>
          <p14:tracePt t="222334" x="7100888" y="1643063"/>
          <p14:tracePt t="222351" x="7129463" y="1643063"/>
          <p14:tracePt t="222367" x="7143750" y="1643063"/>
          <p14:tracePt t="222384" x="7151688" y="1651000"/>
          <p14:tracePt t="222401" x="7172325" y="1708150"/>
          <p14:tracePt t="222417" x="7186613" y="1808163"/>
          <p14:tracePt t="222434" x="7186613" y="1936750"/>
          <p14:tracePt t="222450" x="7186613" y="2057400"/>
          <p14:tracePt t="222469" x="7186613" y="2214563"/>
          <p14:tracePt t="222484" x="7165975" y="2371725"/>
          <p14:tracePt t="222501" x="7143750" y="2579688"/>
          <p14:tracePt t="222517" x="7058025" y="2886075"/>
          <p14:tracePt t="222535" x="7008813" y="3065463"/>
          <p14:tracePt t="222550" x="6958013" y="3179763"/>
          <p14:tracePt t="222567" x="6951663" y="3257550"/>
          <p14:tracePt t="222584" x="6943725" y="3365500"/>
          <p14:tracePt t="222601" x="6915150" y="3508375"/>
          <p14:tracePt t="222618" x="6915150" y="3700463"/>
          <p14:tracePt t="222635" x="6915150" y="3886200"/>
          <p14:tracePt t="222651" x="6915150" y="4065588"/>
          <p14:tracePt t="222667" x="6915150" y="4200525"/>
          <p14:tracePt t="222684" x="6915150" y="4308475"/>
          <p14:tracePt t="222701" x="6929438" y="4422775"/>
          <p14:tracePt t="222717" x="6994525" y="4522788"/>
          <p14:tracePt t="222717" x="7037388" y="4579938"/>
          <p14:tracePt t="222734" x="7086600" y="4679950"/>
          <p14:tracePt t="222751" x="7115175" y="4779963"/>
          <p14:tracePt t="222767" x="7115175" y="4857750"/>
          <p14:tracePt t="222783" x="7115175" y="4957763"/>
          <p14:tracePt t="222800" x="7115175" y="5037138"/>
          <p14:tracePt t="222817" x="7115175" y="5080000"/>
          <p14:tracePt t="222870" x="7115175" y="5086350"/>
          <p14:tracePt t="222878" x="7115175" y="5108575"/>
          <p14:tracePt t="222884" x="7108825" y="5122863"/>
          <p14:tracePt t="222900" x="7086600" y="5129213"/>
          <p14:tracePt t="222901" x="7043738" y="5143500"/>
          <p14:tracePt t="222917" x="6965950" y="5143500"/>
          <p14:tracePt t="222934" x="6786563" y="5122863"/>
          <p14:tracePt t="222951" x="6608763" y="5100638"/>
          <p14:tracePt t="222966" x="6457950" y="5037138"/>
          <p14:tracePt t="222984" x="6372225" y="4986338"/>
          <p14:tracePt t="223000" x="6329363" y="4900613"/>
          <p14:tracePt t="223018" x="6294438" y="4751388"/>
          <p14:tracePt t="223033" x="6265863" y="4557713"/>
          <p14:tracePt t="223050" x="6265863" y="4386263"/>
          <p14:tracePt t="223066" x="6272213" y="4214813"/>
          <p14:tracePt t="223084" x="6394450" y="4008438"/>
          <p14:tracePt t="223100" x="6523038" y="3694113"/>
          <p14:tracePt t="223117" x="6594475" y="3429000"/>
          <p14:tracePt t="223133" x="6608763" y="3100388"/>
          <p14:tracePt t="223151" x="6608763" y="2979738"/>
          <p14:tracePt t="223166" x="6608763" y="2871788"/>
          <p14:tracePt t="223184" x="6594475" y="2794000"/>
          <p14:tracePt t="223200" x="6594475" y="2722563"/>
          <p14:tracePt t="223217" x="6594475" y="2628900"/>
          <p14:tracePt t="223234" x="6608763" y="2536825"/>
          <p14:tracePt t="223250" x="6665913" y="2436813"/>
          <p14:tracePt t="223266" x="6700838" y="2371725"/>
          <p14:tracePt t="223284" x="6751638" y="2328863"/>
          <p14:tracePt t="223300" x="6858000" y="2271713"/>
          <p14:tracePt t="223317" x="7008813" y="2208213"/>
          <p14:tracePt t="223333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Optimizations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776219" cy="511177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DDR: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DDR2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Lower power (2.5 V -&gt; 1.8 V)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Higher clock rates (266 MHz, 333 MHz, 400 MHz)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DDR3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1.5 V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800 MHz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DDR4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1-1.2 V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1333 MHz</a:t>
            </a:r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800" dirty="0"/>
              <a:t>GDDR5 is graphics memory based on DDR3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6881329" y="1893339"/>
            <a:ext cx="4156010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Memory Technology and Optimizations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834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600"/>
    </mc:Choice>
    <mc:Fallback>
      <p:transition spd="slow" advTm="132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 Basics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When a word is not found in the cache, a </a:t>
            </a:r>
            <a:r>
              <a:rPr lang="en-US" sz="2800" i="1" dirty="0"/>
              <a:t>miss </a:t>
            </a:r>
            <a:r>
              <a:rPr lang="en-US" sz="2800" dirty="0"/>
              <a:t>occurs: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Fetch word from lower level in hierarchy, requiring a higher latency reference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Lower level may be another cache or the main memory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Also fetch the other words contained within the </a:t>
            </a:r>
            <a:r>
              <a:rPr lang="en-US" sz="2400" i="1" dirty="0"/>
              <a:t>block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Takes advantage of spatial locality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Place block into cache in any location within its </a:t>
            </a:r>
            <a:r>
              <a:rPr lang="en-US" sz="2400" i="1" dirty="0"/>
              <a:t>set</a:t>
            </a:r>
            <a:r>
              <a:rPr lang="en-US" sz="2400" dirty="0"/>
              <a:t>, determined by address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block address MOD number of sets in cache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990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71"/>
    </mc:Choice>
    <mc:Fallback>
      <p:transition spd="slow" advTm="209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1EB09E-2D06-470F-A46C-491261A8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83811"/>
            <a:ext cx="8281987" cy="646331"/>
          </a:xfrm>
        </p:spPr>
        <p:txBody>
          <a:bodyPr/>
          <a:lstStyle/>
          <a:p>
            <a:r>
              <a:rPr lang="en-US" altLang="en-US" sz="3600" dirty="0"/>
              <a:t>4 Questions for Memory Hierarchy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97465B-870F-46EA-A3E6-8A83DEAE1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Q1: Where can a block be placed in the upper level? </a:t>
            </a:r>
            <a:r>
              <a:rPr lang="en-US" altLang="en-US" sz="2800" i="1" dirty="0">
                <a:solidFill>
                  <a:schemeClr val="hlink"/>
                </a:solidFill>
              </a:rPr>
              <a:t>(Block placement)</a:t>
            </a:r>
            <a:endParaRPr lang="en-US" altLang="en-US" sz="2800" dirty="0"/>
          </a:p>
          <a:p>
            <a:r>
              <a:rPr lang="en-US" altLang="en-US" sz="2800" dirty="0"/>
              <a:t>Q2: How is a block found if it is in the upper level?</a:t>
            </a:r>
            <a:br>
              <a:rPr lang="en-US" altLang="en-US" sz="2800" dirty="0"/>
            </a:br>
            <a:r>
              <a:rPr lang="en-US" altLang="en-US" sz="2800" i="1" dirty="0">
                <a:solidFill>
                  <a:schemeClr val="hlink"/>
                </a:solidFill>
              </a:rPr>
              <a:t> (Block identification)</a:t>
            </a:r>
            <a:endParaRPr lang="en-US" altLang="en-US" sz="2800" dirty="0"/>
          </a:p>
          <a:p>
            <a:r>
              <a:rPr lang="en-US" altLang="en-US" sz="2800" dirty="0"/>
              <a:t>Q3: Which block should be replaced on a miss? </a:t>
            </a:r>
            <a:br>
              <a:rPr lang="en-US" altLang="en-US" sz="2800" dirty="0"/>
            </a:br>
            <a:r>
              <a:rPr lang="en-US" altLang="en-US" sz="2800" i="1" dirty="0">
                <a:solidFill>
                  <a:schemeClr val="hlink"/>
                </a:solidFill>
              </a:rPr>
              <a:t>(Block replacement)</a:t>
            </a:r>
            <a:endParaRPr lang="en-US" altLang="en-US" sz="2800" dirty="0"/>
          </a:p>
          <a:p>
            <a:r>
              <a:rPr lang="en-US" altLang="en-US" sz="2800" dirty="0"/>
              <a:t>Q4: What happens on a write? </a:t>
            </a:r>
            <a:br>
              <a:rPr lang="en-US" altLang="en-US" sz="2800" dirty="0"/>
            </a:br>
            <a:r>
              <a:rPr lang="en-US" altLang="en-US" sz="2800" i="1" dirty="0">
                <a:solidFill>
                  <a:schemeClr val="hlink"/>
                </a:solidFill>
              </a:rPr>
              <a:t>(Write strategy)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82CC3EF-06DF-4BBC-A358-BEE865276C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15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40"/>
    </mc:Choice>
    <mc:Fallback>
      <p:transition spd="slow" advTm="109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6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8"/>
    </mc:Choice>
    <mc:Fallback>
      <p:transition spd="slow" advTm="4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2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AU" dirty="0">
                <a:solidFill>
                  <a:srgbClr val="0066FF"/>
                </a:solidFill>
                <a:latin typeface="Arial" charset="0"/>
              </a:rPr>
              <a:t>Memory Hierarchy Design</a:t>
            </a:r>
            <a:endParaRPr lang="en-GB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0"/>
    </mc:Choice>
    <mc:Fallback>
      <p:transition spd="slow" advTm="7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Programmers want unlimited amounts of memory with low latency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Fast memory technology is more expensive per bit than slower memory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Solution:  organize memory system into a hierarchy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Entire addressable memory space available in largest, slowest memory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Incrementally smaller and faster memories, each containing a subset of the memory below it, proceed in steps up toward the processor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Temporal and spatial locality insures that nearly all references can be found in smaller memories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Gives the allusion of a large, fast memory being presented to the processor</a:t>
            </a:r>
            <a:endParaRPr lang="en-US" sz="24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771"/>
    </mc:Choice>
    <mc:Fallback>
      <p:transition spd="slow" advTm="28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  <a:endParaRPr lang="en-AU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848848"/>
            <a:ext cx="4968552" cy="53899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800"/>
    </mc:Choice>
    <mc:Fallback>
      <p:transition spd="slow" advTm="28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89" x="2836863" y="1300163"/>
          <p14:tracePt t="12850" x="2843213" y="1279525"/>
          <p14:tracePt t="12898" x="2865438" y="1279525"/>
          <p14:tracePt t="12905" x="2900363" y="1279525"/>
          <p14:tracePt t="12916" x="2908300" y="1279525"/>
          <p14:tracePt t="12922" x="2971800" y="1279525"/>
          <p14:tracePt t="12930" x="2994025" y="1279525"/>
          <p14:tracePt t="12954" x="3028950" y="1293813"/>
          <p14:tracePt t="12983" x="3036888" y="1300163"/>
          <p14:tracePt t="12984" x="3071813" y="1314450"/>
          <p14:tracePt t="12996" x="3079750" y="1365250"/>
          <p14:tracePt t="13013" x="3086100" y="1428750"/>
          <p14:tracePt t="13031" x="3086100" y="1508125"/>
          <p14:tracePt t="13046" x="3108325" y="1550988"/>
          <p14:tracePt t="13064" x="3108325" y="1571625"/>
          <p14:tracePt t="13080" x="3108325" y="1600200"/>
          <p14:tracePt t="13097" x="3108325" y="1614488"/>
          <p14:tracePt t="13113" x="3108325" y="1651000"/>
          <p14:tracePt t="13131" x="3108325" y="1665288"/>
          <p14:tracePt t="13146" x="3094038" y="1693863"/>
          <p14:tracePt t="13163" x="3057525" y="1714500"/>
          <p14:tracePt t="13179" x="3022600" y="1743075"/>
          <p14:tracePt t="13196" x="2979738" y="1757363"/>
          <p14:tracePt t="13213" x="2957513" y="1765300"/>
          <p14:tracePt t="13230" x="2943225" y="1765300"/>
          <p14:tracePt t="13246" x="2936875" y="1765300"/>
          <p14:tracePt t="13263" x="2914650" y="1765300"/>
          <p14:tracePt t="13279" x="2871788" y="1757363"/>
          <p14:tracePt t="13298" x="2865438" y="1757363"/>
          <p14:tracePt t="13312" x="2828925" y="1743075"/>
          <p14:tracePt t="13331" x="2794000" y="1743075"/>
          <p14:tracePt t="13346" x="2736850" y="1714500"/>
          <p14:tracePt t="13362" x="2657475" y="1693863"/>
          <p14:tracePt t="13379" x="2614613" y="1665288"/>
          <p14:tracePt t="13396" x="2586038" y="1636713"/>
          <p14:tracePt t="13413" x="2579688" y="1622425"/>
          <p14:tracePt t="13430" x="2557463" y="1579563"/>
          <p14:tracePt t="13446" x="2543175" y="1550988"/>
          <p14:tracePt t="13462" x="2500313" y="1465263"/>
          <p14:tracePt t="13479" x="2486025" y="1436688"/>
          <p14:tracePt t="13496" x="2457450" y="1393825"/>
          <p14:tracePt t="13512" x="2443163" y="1365250"/>
          <p14:tracePt t="13530" x="2443163" y="1350963"/>
          <p14:tracePt t="13546" x="2443163" y="1314450"/>
          <p14:tracePt t="13562" x="2443163" y="1285875"/>
          <p14:tracePt t="13579" x="2443163" y="1250950"/>
          <p14:tracePt t="13596" x="2465388" y="1222375"/>
          <p14:tracePt t="13612" x="2471738" y="1200150"/>
          <p14:tracePt t="13629" x="2486025" y="1165225"/>
          <p14:tracePt t="13645" x="2508250" y="1143000"/>
          <p14:tracePt t="13663" x="2557463" y="1093788"/>
          <p14:tracePt t="13679" x="2593975" y="1057275"/>
          <p14:tracePt t="13695" x="2622550" y="1036638"/>
          <p14:tracePt t="13713" x="2679700" y="1014413"/>
          <p14:tracePt t="13729" x="2786063" y="965200"/>
          <p14:tracePt t="13747" x="2836863" y="936625"/>
          <p14:tracePt t="13762" x="2879725" y="908050"/>
          <p14:tracePt t="13780" x="2928938" y="893763"/>
          <p14:tracePt t="13795" x="2936875" y="885825"/>
          <p14:tracePt t="13812" x="2957513" y="885825"/>
          <p14:tracePt t="13828" x="2971800" y="885825"/>
          <p14:tracePt t="13845" x="2994025" y="885825"/>
          <p14:tracePt t="13862" x="3000375" y="879475"/>
          <p14:tracePt t="13879" x="3036888" y="879475"/>
          <p14:tracePt t="13895" x="3079750" y="879475"/>
          <p14:tracePt t="13912" x="3136900" y="879475"/>
          <p14:tracePt t="13929" x="3165475" y="879475"/>
          <p14:tracePt t="13946" x="3179763" y="879475"/>
          <p14:tracePt t="13962" x="3214688" y="893763"/>
          <p14:tracePt t="13980" x="3257550" y="928688"/>
          <p14:tracePt t="13995" x="3294063" y="965200"/>
          <p14:tracePt t="14012" x="3314700" y="993775"/>
          <p14:tracePt t="14028" x="3351213" y="1042988"/>
          <p14:tracePt t="14045" x="3394075" y="1079500"/>
          <p14:tracePt t="14061" x="3400425" y="1093788"/>
          <p14:tracePt t="14079" x="3408363" y="1114425"/>
          <p14:tracePt t="14113" x="3408363" y="1122363"/>
          <p14:tracePt t="14121" x="3422650" y="1136650"/>
          <p14:tracePt t="14145" x="3429000" y="1179513"/>
          <p14:tracePt t="14145" x="3443288" y="1200150"/>
          <p14:tracePt t="14147" x="3451225" y="1243013"/>
          <p14:tracePt t="14161" x="3451225" y="1265238"/>
          <p14:tracePt t="14179" x="3451225" y="1285875"/>
          <p14:tracePt t="14195" x="3451225" y="1322388"/>
          <p14:tracePt t="14212" x="3451225" y="1343025"/>
          <p14:tracePt t="14229" x="3451225" y="1385888"/>
          <p14:tracePt t="14245" x="3451225" y="1428750"/>
          <p14:tracePt t="14261" x="3451225" y="1450975"/>
          <p14:tracePt t="14278" x="3451225" y="1457325"/>
          <p14:tracePt t="14294" x="3429000" y="1500188"/>
          <p14:tracePt t="14338" x="3422650" y="1514475"/>
          <p14:tracePt t="14346" x="3414713" y="1528763"/>
          <p14:tracePt t="14346" x="3400425" y="1579563"/>
          <p14:tracePt t="14362" x="3371850" y="1593850"/>
          <p14:tracePt t="14379" x="3351213" y="1614488"/>
          <p14:tracePt t="14395" x="3294063" y="1643063"/>
          <p14:tracePt t="14412" x="3251200" y="1671638"/>
          <p14:tracePt t="14428" x="3208338" y="1679575"/>
          <p14:tracePt t="14445" x="3143250" y="1679575"/>
          <p14:tracePt t="14461" x="3071813" y="1679575"/>
          <p14:tracePt t="14478" x="3028950" y="1679575"/>
          <p14:tracePt t="14494" x="3000375" y="1679575"/>
          <p14:tracePt t="14512" x="2943225" y="1679575"/>
          <p14:tracePt t="14527" x="2908300" y="1679575"/>
          <p14:tracePt t="14545" x="2886075" y="1679575"/>
          <p14:tracePt t="14561" x="2814638" y="1671638"/>
          <p14:tracePt t="14578" x="2808288" y="1665288"/>
          <p14:tracePt t="14594" x="2800350" y="1657350"/>
          <p14:tracePt t="14634" x="2794000" y="1651000"/>
          <p14:tracePt t="14636" x="2779713" y="1643063"/>
          <p14:tracePt t="14644" x="2771775" y="1622425"/>
          <p14:tracePt t="14661" x="2765425" y="1608138"/>
          <p14:tracePt t="14678" x="2757488" y="1579563"/>
          <p14:tracePt t="14721" x="2757488" y="1571625"/>
          <p14:tracePt t="14729" x="2757488" y="1543050"/>
          <p14:tracePt t="14735" x="2757488" y="1536700"/>
          <p14:tracePt t="14744" x="2757488" y="1528763"/>
          <p14:tracePt t="14761" x="2757488" y="1508125"/>
          <p14:tracePt t="14778" x="2757488" y="1493838"/>
          <p14:tracePt t="14794" x="2779713" y="1465263"/>
          <p14:tracePt t="14810" x="2786063" y="1457325"/>
          <p14:tracePt t="14827" x="2794000" y="1450975"/>
          <p14:tracePt t="14844" x="2808288" y="1443038"/>
          <p14:tracePt t="14860" x="2822575" y="1436688"/>
          <p14:tracePt t="14878" x="2828925" y="1428750"/>
          <p14:tracePt t="14922" x="2836863" y="1422400"/>
          <p14:tracePt t="14930" x="2843213" y="1422400"/>
          <p14:tracePt t="14933" x="2851150" y="1422400"/>
          <p14:tracePt t="14944" x="2886075" y="1414463"/>
          <p14:tracePt t="14960" x="2900363" y="1408113"/>
          <p14:tracePt t="14978" x="2922588" y="1408113"/>
          <p14:tracePt t="14993" x="2936875" y="1408113"/>
          <p14:tracePt t="15010" x="2957513" y="1385888"/>
          <p14:tracePt t="15027" x="2971800" y="1385888"/>
          <p14:tracePt t="15044" x="2994025" y="1385888"/>
          <p14:tracePt t="15060" x="3022600" y="1379538"/>
          <p14:tracePt t="15077" x="3057525" y="1379538"/>
          <p14:tracePt t="15093" x="3094038" y="1371600"/>
          <p14:tracePt t="15110" x="3128963" y="1371600"/>
          <p14:tracePt t="15127" x="3151188" y="1365250"/>
          <p14:tracePt t="15144" x="3171825" y="1365250"/>
          <p14:tracePt t="15160" x="3179763" y="1365250"/>
          <p14:tracePt t="15177" x="3222625" y="1365250"/>
          <p14:tracePt t="15194" x="3251200" y="1350963"/>
          <p14:tracePt t="15211" x="3294063" y="1350963"/>
          <p14:tracePt t="15227" x="3300413" y="1350963"/>
          <p14:tracePt t="15243" x="3308350" y="1350963"/>
          <p14:tracePt t="15394" x="3294063" y="1350963"/>
          <p14:tracePt t="15401" x="3271838" y="1350963"/>
          <p14:tracePt t="15409" x="3257550" y="1350963"/>
          <p14:tracePt t="15417" x="3200400" y="1357313"/>
          <p14:tracePt t="15429" x="3157538" y="1357313"/>
          <p14:tracePt t="15442" x="3114675" y="1365250"/>
          <p14:tracePt t="15459" x="3108325" y="1365250"/>
          <p14:tracePt t="15477" x="3086100" y="1365250"/>
          <p14:tracePt t="15522" x="3071813" y="1385888"/>
          <p14:tracePt t="15530" x="3065463" y="1385888"/>
          <p14:tracePt t="15530" x="3051175" y="1385888"/>
          <p14:tracePt t="15543" x="3036888" y="1385888"/>
          <p14:tracePt t="15586" x="3008313" y="1385888"/>
          <p14:tracePt t="15602" x="3000375" y="1385888"/>
          <p14:tracePt t="15618" x="2994025" y="1385888"/>
          <p14:tracePt t="15634" x="2986088" y="1385888"/>
          <p14:tracePt t="15651" x="2971800" y="1385888"/>
          <p14:tracePt t="15658" x="2965450" y="1385888"/>
          <p14:tracePt t="15661" x="2957513" y="1385888"/>
          <p14:tracePt t="15676" x="2951163" y="1385888"/>
          <p14:tracePt t="15694" x="2928938" y="1385888"/>
          <p14:tracePt t="15710" x="2894013" y="1385888"/>
          <p14:tracePt t="15727" x="2871788" y="1385888"/>
          <p14:tracePt t="15742" x="2828925" y="1385888"/>
          <p14:tracePt t="15760" x="2808288" y="1385888"/>
          <p14:tracePt t="15776" x="2800350" y="1385888"/>
          <p14:tracePt t="15793" x="2794000" y="1385888"/>
          <p14:tracePt t="15842" x="2771775" y="1385888"/>
          <p14:tracePt t="15851" x="2765425" y="1385888"/>
          <p14:tracePt t="15857" x="2757488" y="1385888"/>
          <p14:tracePt t="15863" x="2736850" y="1385888"/>
          <p14:tracePt t="15876" x="2722563" y="1385888"/>
          <p14:tracePt t="16090" x="2728913" y="1385888"/>
          <p14:tracePt t="16098" x="2736850" y="1385888"/>
          <p14:tracePt t="16109" x="2757488" y="1379538"/>
          <p14:tracePt t="16114" x="2779713" y="1371600"/>
          <p14:tracePt t="16125" x="2808288" y="1350963"/>
          <p14:tracePt t="16142" x="2857500" y="1336675"/>
          <p14:tracePt t="16159" x="2879725" y="1328738"/>
          <p14:tracePt t="16176" x="2908300" y="1308100"/>
          <p14:tracePt t="16193" x="2922588" y="1300163"/>
          <p14:tracePt t="16208" x="2943225" y="1293813"/>
          <p14:tracePt t="16258" x="2951163" y="1293813"/>
          <p14:tracePt t="16266" x="2965450" y="1293813"/>
          <p14:tracePt t="16274" x="2971800" y="1293813"/>
          <p14:tracePt t="16282" x="3008313" y="1293813"/>
          <p14:tracePt t="16292" x="3028950" y="1293813"/>
          <p14:tracePt t="16309" x="3057525" y="1293813"/>
          <p14:tracePt t="16326" x="3094038" y="1293813"/>
          <p14:tracePt t="16342" x="3108325" y="1293813"/>
          <p14:tracePt t="16359" x="3128963" y="1293813"/>
          <p14:tracePt t="16375" x="3165475" y="1293813"/>
          <p14:tracePt t="16393" x="3208338" y="1293813"/>
          <p14:tracePt t="16408" x="3251200" y="1293813"/>
          <p14:tracePt t="16425" x="3265488" y="1293813"/>
          <p14:tracePt t="16441" x="3271838" y="1293813"/>
          <p14:tracePt t="16631" x="3279775" y="1293813"/>
          <p14:tracePt t="16666" x="3279775" y="1308100"/>
          <p14:tracePt t="16681" x="3279775" y="1336675"/>
          <p14:tracePt t="16690" x="3271838" y="1343025"/>
          <p14:tracePt t="16691" x="3257550" y="1357313"/>
          <p14:tracePt t="16708" x="3251200" y="1365250"/>
          <p14:tracePt t="16725" x="3243263" y="1371600"/>
          <p14:tracePt t="16741" x="3222625" y="1393825"/>
          <p14:tracePt t="16759" x="3214688" y="1414463"/>
          <p14:tracePt t="16774" x="3214688" y="1422400"/>
          <p14:tracePt t="16842" x="3214688" y="1428750"/>
          <p14:tracePt t="16850" x="3208338" y="1443038"/>
          <p14:tracePt t="16858" x="3200400" y="1450975"/>
          <p14:tracePt t="16866" x="3200400" y="1465263"/>
          <p14:tracePt t="16875" x="3194050" y="1471613"/>
          <p14:tracePt t="16892" x="3171825" y="1485900"/>
          <p14:tracePt t="16907" x="3165475" y="1493838"/>
          <p14:tracePt t="16924" x="3143250" y="1508125"/>
          <p14:tracePt t="16970" x="3136900" y="1514475"/>
          <p14:tracePt t="17002" x="3114675" y="1514475"/>
          <p14:tracePt t="17010" x="3108325" y="1522413"/>
          <p14:tracePt t="17012" x="3100388" y="1528763"/>
          <p14:tracePt t="17025" x="3071813" y="1528763"/>
          <p14:tracePt t="17040" x="3036888" y="1528763"/>
          <p14:tracePt t="17040" x="3028950" y="1536700"/>
          <p14:tracePt t="17058" x="3022600" y="1536700"/>
          <p14:tracePt t="17130" x="3014663" y="1536700"/>
          <p14:tracePt t="17146" x="3000375" y="1536700"/>
          <p14:tracePt t="17179" x="2994025" y="1536700"/>
          <p14:tracePt t="17192" x="2986088" y="1536700"/>
          <p14:tracePt t="17226" x="2979738" y="1536700"/>
          <p14:tracePt t="17241" x="2965450" y="1536700"/>
          <p14:tracePt t="17250" x="2957513" y="1536700"/>
          <p14:tracePt t="17257" x="2922588" y="1528763"/>
          <p14:tracePt t="17275" x="2914650" y="1522413"/>
          <p14:tracePt t="17291" x="2908300" y="1522413"/>
          <p14:tracePt t="17338" x="2900363" y="1522413"/>
          <p14:tracePt t="17386" x="2879725" y="1514475"/>
          <p14:tracePt t="17505" x="2879725" y="1508125"/>
          <p14:tracePt t="17508" x="2871788" y="1500188"/>
          <p14:tracePt t="18395" x="2865438" y="1500188"/>
          <p14:tracePt t="18403" x="2857500" y="1493838"/>
          <p14:tracePt t="18423" x="2851150" y="1485900"/>
          <p14:tracePt t="18451" x="2843213" y="1479550"/>
          <p14:tracePt t="18459" x="2836863" y="1471613"/>
          <p14:tracePt t="18507" x="2836863" y="1465263"/>
          <p14:tracePt t="18523" x="2836863" y="1457325"/>
          <p14:tracePt t="18531" x="2828925" y="1443038"/>
          <p14:tracePt t="18539" x="2828925" y="1436688"/>
          <p14:tracePt t="18587" x="2828925" y="1422400"/>
          <p14:tracePt t="18595" x="2814638" y="1408113"/>
          <p14:tracePt t="18611" x="2814638" y="1393825"/>
          <p14:tracePt t="18627" x="2814638" y="1385888"/>
          <p14:tracePt t="18674" x="2814638" y="1379538"/>
          <p14:tracePt t="18723" x="2814638" y="1371600"/>
          <p14:tracePt t="18907" x="2822575" y="1357313"/>
          <p14:tracePt t="18915" x="2828925" y="1350963"/>
          <p14:tracePt t="18923" x="2836863" y="1350963"/>
          <p14:tracePt t="18928" x="2843213" y="1350963"/>
          <p14:tracePt t="18940" x="2851150" y="1350963"/>
          <p14:tracePt t="18956" x="2865438" y="1350963"/>
          <p14:tracePt t="19003" x="2871788" y="1350963"/>
          <p14:tracePt t="19011" x="2879725" y="1350963"/>
          <p14:tracePt t="19026" x="2886075" y="1350963"/>
          <p14:tracePt t="19028" x="2900363" y="1350963"/>
          <p14:tracePt t="19038" x="2914650" y="1350963"/>
          <p14:tracePt t="19055" x="2936875" y="1350963"/>
          <p14:tracePt t="19072" x="2957513" y="1350963"/>
          <p14:tracePt t="19089" x="2965450" y="1350963"/>
          <p14:tracePt t="19147" x="2979738" y="1350963"/>
          <p14:tracePt t="19155" x="2986088" y="1350963"/>
          <p14:tracePt t="19159" x="3000375" y="1350963"/>
          <p14:tracePt t="19172" x="3022600" y="1350963"/>
          <p14:tracePt t="19189" x="3036888" y="1350963"/>
          <p14:tracePt t="19205" x="3057525" y="1350963"/>
          <p14:tracePt t="19243" x="3065463" y="1350963"/>
          <p14:tracePt t="19283" x="3071813" y="1350963"/>
          <p14:tracePt t="19315" x="3079750" y="1350963"/>
          <p14:tracePt t="19330" x="3094038" y="1350963"/>
          <p14:tracePt t="19347" x="3100388" y="1350963"/>
          <p14:tracePt t="19355" x="3108325" y="1350963"/>
          <p14:tracePt t="19356" x="3114675" y="1343025"/>
          <p14:tracePt t="19419" x="3128963" y="1343025"/>
          <p14:tracePt t="19435" x="3136900" y="1343025"/>
          <p14:tracePt t="19451" x="3143250" y="1343025"/>
          <p14:tracePt t="19483" x="3151188" y="1336675"/>
          <p14:tracePt t="19491" x="3165475" y="1336675"/>
          <p14:tracePt t="19507" x="3171825" y="1336675"/>
          <p14:tracePt t="19563" x="3179763" y="1336675"/>
          <p14:tracePt t="19579" x="3186113" y="1336675"/>
          <p14:tracePt t="19579" x="3208338" y="1336675"/>
          <p14:tracePt t="19595" x="3222625" y="1322388"/>
          <p14:tracePt t="19611" x="3228975" y="1322388"/>
          <p14:tracePt t="19627" x="3243263" y="1322388"/>
          <p14:tracePt t="19707" x="3251200" y="1322388"/>
          <p14:tracePt t="20115" x="3257550" y="1322388"/>
          <p14:tracePt t="20123" x="3265488" y="1322388"/>
          <p14:tracePt t="20155" x="3279775" y="1322388"/>
          <p14:tracePt t="20168" x="3286125" y="1322388"/>
          <p14:tracePt t="20194" x="3286125" y="1328738"/>
          <p14:tracePt t="20259" x="3286125" y="1336675"/>
          <p14:tracePt t="20331" x="3300413" y="1343025"/>
          <p14:tracePt t="20339" x="3300413" y="1350963"/>
          <p14:tracePt t="20371" x="3300413" y="1371600"/>
          <p14:tracePt t="20379" x="3300413" y="1379538"/>
          <p14:tracePt t="20451" x="3300413" y="1385888"/>
          <p14:tracePt t="20498" x="3300413" y="1393825"/>
          <p14:tracePt t="20507" x="3294063" y="1408113"/>
          <p14:tracePt t="20523" x="3286125" y="1414463"/>
          <p14:tracePt t="20541" x="3279775" y="1422400"/>
          <p14:tracePt t="20555" x="3271838" y="1428750"/>
          <p14:tracePt t="20555" x="3257550" y="1436688"/>
          <p14:tracePt t="20570" x="3251200" y="1436688"/>
          <p14:tracePt t="20586" x="3208338" y="1450975"/>
          <p14:tracePt t="20603" x="3136900" y="1450975"/>
          <p14:tracePt t="20620" x="3051175" y="1465263"/>
          <p14:tracePt t="20636" x="2965450" y="1465263"/>
          <p14:tracePt t="20654" x="2908300" y="1465263"/>
          <p14:tracePt t="20670" x="2871788" y="1465263"/>
          <p14:tracePt t="20688" x="2851150" y="1465263"/>
          <p14:tracePt t="20703" x="2843213" y="1465263"/>
          <p14:tracePt t="20719" x="2808288" y="1465263"/>
          <p14:tracePt t="20736" x="2771775" y="1465263"/>
          <p14:tracePt t="20754" x="2743200" y="1465263"/>
          <p14:tracePt t="20769" x="2714625" y="1465263"/>
          <p14:tracePt t="20787" x="2708275" y="1465263"/>
          <p14:tracePt t="20827" x="2693988" y="1465263"/>
          <p14:tracePt t="20835" x="2686050" y="1465263"/>
          <p14:tracePt t="20841" x="2671763" y="1465263"/>
          <p14:tracePt t="20853" x="2657475" y="1465263"/>
          <p14:tracePt t="20870" x="2651125" y="1465263"/>
          <p14:tracePt t="20931" x="2643188" y="1465263"/>
          <p14:tracePt t="20963" x="2636838" y="1465263"/>
          <p14:tracePt t="20971" x="2636838" y="1457325"/>
          <p14:tracePt t="20973" x="2636838" y="1422400"/>
          <p14:tracePt t="20973" x="2643188" y="1393825"/>
          <p14:tracePt t="20987" x="2651125" y="1357313"/>
          <p14:tracePt t="21004" x="2657475" y="1336675"/>
          <p14:tracePt t="21020" x="2671763" y="1300163"/>
          <p14:tracePt t="21036" x="2679700" y="1285875"/>
          <p14:tracePt t="21053" x="2686050" y="1279525"/>
          <p14:tracePt t="21091" x="2693988" y="1257300"/>
          <p14:tracePt t="21108" x="2693988" y="1250950"/>
          <p14:tracePt t="21123" x="2700338" y="1243013"/>
          <p14:tracePt t="21139" x="2722563" y="1243013"/>
          <p14:tracePt t="21139" x="2751138" y="1243013"/>
          <p14:tracePt t="21153" x="2808288" y="1243013"/>
          <p14:tracePt t="21169" x="2871788" y="1243013"/>
          <p14:tracePt t="21186" x="2914650" y="1243013"/>
          <p14:tracePt t="21202" x="3000375" y="1250950"/>
          <p14:tracePt t="21220" x="3065463" y="1257300"/>
          <p14:tracePt t="21236" x="3136900" y="1257300"/>
          <p14:tracePt t="21252" x="3186113" y="1265238"/>
          <p14:tracePt t="21269" x="3222625" y="1265238"/>
          <p14:tracePt t="21286" x="3236913" y="1271588"/>
          <p14:tracePt t="21302" x="3257550" y="1271588"/>
          <p14:tracePt t="21319" x="3279775" y="1293813"/>
          <p14:tracePt t="21335" x="3300413" y="1293813"/>
          <p14:tracePt t="21427" x="3308350" y="1293813"/>
          <p14:tracePt t="21443" x="3314700" y="1293813"/>
          <p14:tracePt t="21483" x="3322638" y="1293813"/>
          <p14:tracePt t="21587" x="3336925" y="1293813"/>
          <p14:tracePt t="21659" x="3343275" y="1300163"/>
          <p14:tracePt t="21715" x="3343275" y="1308100"/>
          <p14:tracePt t="22101" x="0" y="0"/>
        </p14:tracePtLst>
        <p14:tracePtLst>
          <p14:tracePt t="22474" x="3343275" y="1308100"/>
          <p14:tracePt t="22571" x="3351213" y="1314450"/>
          <p14:tracePt t="22611" x="3357563" y="1314450"/>
          <p14:tracePt t="22619" x="3371850" y="1314450"/>
          <p14:tracePt t="22635" x="3379788" y="1314450"/>
          <p14:tracePt t="22636" x="3400425" y="1328738"/>
          <p14:tracePt t="22651" x="3408363" y="1336675"/>
          <p14:tracePt t="22667" x="3408363" y="1365250"/>
          <p14:tracePt t="22683" x="3429000" y="1385888"/>
          <p14:tracePt t="22700" x="3443288" y="1408113"/>
          <p14:tracePt t="22717" x="3471863" y="1436688"/>
          <p14:tracePt t="22733" x="3479800" y="1465263"/>
          <p14:tracePt t="22750" x="3508375" y="1514475"/>
          <p14:tracePt t="22768" x="3514725" y="1565275"/>
          <p14:tracePt t="22783" x="3522663" y="1585913"/>
          <p14:tracePt t="22801" x="3522663" y="1600200"/>
          <p14:tracePt t="22817" x="3536950" y="1614488"/>
          <p14:tracePt t="22834" x="3551238" y="1643063"/>
          <p14:tracePt t="22850" x="3565525" y="1665288"/>
          <p14:tracePt t="22867" x="3565525" y="1679575"/>
          <p14:tracePt t="22883" x="3571875" y="1700213"/>
          <p14:tracePt t="22931" x="3586163" y="1714500"/>
          <p14:tracePt t="22939" x="3594100" y="1722438"/>
          <p14:tracePt t="22955" x="3600450" y="1728788"/>
          <p14:tracePt t="22971" x="3608388" y="1751013"/>
          <p14:tracePt t="23003" x="3614738" y="1757363"/>
          <p14:tracePt t="23005" x="3622675" y="1757363"/>
          <p14:tracePt t="23123" x="3629025" y="1736725"/>
          <p14:tracePt t="23131" x="3629025" y="1643063"/>
          <p14:tracePt t="23139" x="3629025" y="1550988"/>
          <p14:tracePt t="23152" x="3629025" y="1500188"/>
          <p14:tracePt t="23166" x="3629025" y="1465263"/>
          <p14:tracePt t="23183" x="3629025" y="1422400"/>
          <p14:tracePt t="23199" x="3629025" y="1400175"/>
          <p14:tracePt t="23216" x="3629025" y="1365250"/>
          <p14:tracePt t="23233" x="3629025" y="1322388"/>
          <p14:tracePt t="23233" x="3629025" y="1293813"/>
          <p14:tracePt t="23250" x="3629025" y="1279525"/>
          <p14:tracePt t="23266" x="3629025" y="1236663"/>
          <p14:tracePt t="23284" x="3629025" y="1214438"/>
          <p14:tracePt t="23317" x="3629025" y="1200150"/>
          <p14:tracePt t="23317" x="3629025" y="1157288"/>
          <p14:tracePt t="23332" x="3629025" y="1114425"/>
          <p14:tracePt t="23351" x="3629025" y="1085850"/>
          <p14:tracePt t="23366" x="3622675" y="1050925"/>
          <p14:tracePt t="23384" x="3622675" y="1036638"/>
          <p14:tracePt t="23399" x="3608388" y="1014413"/>
          <p14:tracePt t="23416" x="3594100" y="985838"/>
          <p14:tracePt t="23432" x="3586163" y="957263"/>
          <p14:tracePt t="23450" x="3579813" y="942975"/>
          <p14:tracePt t="23466" x="3557588" y="908050"/>
          <p14:tracePt t="23484" x="3543300" y="893763"/>
          <p14:tracePt t="23499" x="3529013" y="871538"/>
          <p14:tracePt t="23516" x="3494088" y="857250"/>
          <p14:tracePt t="23571" x="3479800" y="850900"/>
          <p14:tracePt t="23611" x="3471863" y="850900"/>
          <p14:tracePt t="23674" x="3465513" y="850900"/>
          <p14:tracePt t="23691" x="3457575" y="850900"/>
          <p14:tracePt t="23701" x="3451225" y="857250"/>
          <p14:tracePt t="23712" x="3436938" y="871538"/>
          <p14:tracePt t="23716" x="3436938" y="900113"/>
          <p14:tracePt t="23732" x="3422650" y="928688"/>
          <p14:tracePt t="23749" x="3422650" y="993775"/>
          <p14:tracePt t="23765" x="3422650" y="1036638"/>
          <p14:tracePt t="23783" x="3414713" y="1093788"/>
          <p14:tracePt t="23799" x="3414713" y="1122363"/>
          <p14:tracePt t="23816" x="3414713" y="1143000"/>
          <p14:tracePt t="23832" x="3414713" y="1171575"/>
          <p14:tracePt t="23849" x="3414713" y="1185863"/>
          <p14:tracePt t="23866" x="3429000" y="1236663"/>
          <p14:tracePt t="23882" x="3436938" y="1271588"/>
          <p14:tracePt t="23898" x="3436938" y="1328738"/>
          <p14:tracePt t="23916" x="3443288" y="1357313"/>
          <p14:tracePt t="23932" x="3443288" y="1385888"/>
          <p14:tracePt t="23949" x="3443288" y="1422400"/>
          <p14:tracePt t="23965" x="3451225" y="1436688"/>
          <p14:tracePt t="23982" x="3457575" y="1479550"/>
          <p14:tracePt t="23998" x="3465513" y="1500188"/>
          <p14:tracePt t="24016" x="3471863" y="1528763"/>
          <p14:tracePt t="24031" x="3494088" y="1557338"/>
          <p14:tracePt t="24049" x="3494088" y="1579563"/>
          <p14:tracePt t="24065" x="3514725" y="1600200"/>
          <p14:tracePt t="24082" x="3522663" y="1628775"/>
          <p14:tracePt t="24098" x="3543300" y="1657350"/>
          <p14:tracePt t="24115" x="3565525" y="1693863"/>
          <p14:tracePt t="24131" x="3579813" y="1714500"/>
          <p14:tracePt t="24148" x="3608388" y="1751013"/>
          <p14:tracePt t="24165" x="3629025" y="1765300"/>
          <p14:tracePt t="24219" x="3636963" y="1771650"/>
          <p14:tracePt t="24227" x="3643313" y="1779588"/>
          <p14:tracePt t="24259" x="3657600" y="1779588"/>
          <p14:tracePt t="24267" x="3679825" y="1793875"/>
          <p14:tracePt t="24274" x="3686175" y="1793875"/>
          <p14:tracePt t="24281" x="3708400" y="1793875"/>
          <p14:tracePt t="24323" x="3714750" y="1793875"/>
          <p14:tracePt t="24331" x="3722688" y="1793875"/>
          <p14:tracePt t="24339" x="3736975" y="1793875"/>
          <p14:tracePt t="24348" x="3751263" y="1785938"/>
          <p14:tracePt t="24365" x="3757613" y="1757363"/>
          <p14:tracePt t="24382" x="3757613" y="1708150"/>
          <p14:tracePt t="24398" x="3757613" y="1651000"/>
          <p14:tracePt t="24415" x="3757613" y="1593850"/>
          <p14:tracePt t="24431" x="3757613" y="1528763"/>
          <p14:tracePt t="24448" x="3757613" y="1493838"/>
          <p14:tracePt t="24464" x="3757613" y="1465263"/>
          <p14:tracePt t="24482" x="3757613" y="1422400"/>
          <p14:tracePt t="24497" x="3757613" y="1365250"/>
          <p14:tracePt t="24515" x="3751263" y="1328738"/>
          <p14:tracePt t="24531" x="3743325" y="1293813"/>
          <p14:tracePt t="24547" x="3736975" y="1257300"/>
          <p14:tracePt t="24564" x="3729038" y="1250950"/>
          <p14:tracePt t="24581" x="3708400" y="1214438"/>
          <p14:tracePt t="24597" x="3700463" y="1185863"/>
          <p14:tracePt t="24614" x="3694113" y="1171575"/>
          <p14:tracePt t="24632" x="3686175" y="1143000"/>
          <p14:tracePt t="24648" x="3679825" y="1136650"/>
          <p14:tracePt t="24665" x="3671888" y="1128713"/>
          <p14:tracePt t="24680" x="3657600" y="1108075"/>
          <p14:tracePt t="24697" x="3651250" y="1093788"/>
          <p14:tracePt t="24715" x="3622675" y="1050925"/>
          <p14:tracePt t="24730" x="3614738" y="1014413"/>
          <p14:tracePt t="24747" x="3608388" y="1008063"/>
          <p14:tracePt t="24764" x="3579813" y="985838"/>
          <p14:tracePt t="24781" x="3571875" y="979488"/>
          <p14:tracePt t="24797" x="3565525" y="971550"/>
          <p14:tracePt t="24814" x="3551238" y="965200"/>
          <p14:tracePt t="24851" x="3543300" y="965200"/>
          <p14:tracePt t="24859" x="3529013" y="950913"/>
          <p14:tracePt t="24867" x="3522663" y="950913"/>
          <p14:tracePt t="24881" x="3514725" y="950913"/>
          <p14:tracePt t="24923" x="3508375" y="950913"/>
          <p14:tracePt t="24931" x="3500438" y="942975"/>
          <p14:tracePt t="24933" x="3479800" y="942975"/>
          <p14:tracePt t="24979" x="3471863" y="942975"/>
          <p14:tracePt t="25011" x="3465513" y="942975"/>
          <p14:tracePt t="25027" x="3457575" y="942975"/>
          <p14:tracePt t="25033" x="3443288" y="950913"/>
          <p14:tracePt t="25046" x="3429000" y="965200"/>
          <p14:tracePt t="25064" x="3414713" y="985838"/>
          <p14:tracePt t="25080" x="3400425" y="1008063"/>
          <p14:tracePt t="25097" x="3394075" y="1028700"/>
          <p14:tracePt t="25114" x="3379788" y="1057275"/>
          <p14:tracePt t="25130" x="3371850" y="1085850"/>
          <p14:tracePt t="25147" x="3371850" y="1108075"/>
          <p14:tracePt t="25163" x="3371850" y="1136650"/>
          <p14:tracePt t="25180" x="3371850" y="1171575"/>
          <p14:tracePt t="25196" x="3371850" y="1214438"/>
          <p14:tracePt t="25213" x="3371850" y="1228725"/>
          <p14:tracePt t="25231" x="3371850" y="1257300"/>
          <p14:tracePt t="25246" x="3371850" y="1293813"/>
          <p14:tracePt t="25263" x="3371850" y="1308100"/>
          <p14:tracePt t="25280" x="3371850" y="1336675"/>
          <p14:tracePt t="25297" x="3371850" y="1350963"/>
          <p14:tracePt t="25313" x="3371850" y="1379538"/>
          <p14:tracePt t="25330" x="3394075" y="1393825"/>
          <p14:tracePt t="25346" x="3408363" y="1422400"/>
          <p14:tracePt t="25364" x="3408363" y="1428750"/>
          <p14:tracePt t="25379" x="3414713" y="1465263"/>
          <p14:tracePt t="25397" x="3429000" y="1485900"/>
          <p14:tracePt t="25414" x="3451225" y="1514475"/>
          <p14:tracePt t="25430" x="3457575" y="1557338"/>
          <p14:tracePt t="25446" x="3471863" y="1593850"/>
          <p14:tracePt t="25463" x="3486150" y="1622425"/>
          <p14:tracePt t="25480" x="3494088" y="1651000"/>
          <p14:tracePt t="25496" x="3494088" y="1665288"/>
          <p14:tracePt t="25513" x="3500438" y="1685925"/>
          <p14:tracePt t="25530" x="3508375" y="1708150"/>
          <p14:tracePt t="25546" x="3514725" y="1743075"/>
          <p14:tracePt t="25564" x="3522663" y="1751013"/>
          <p14:tracePt t="25579" x="3529013" y="1765300"/>
          <p14:tracePt t="25597" x="3536950" y="1779588"/>
          <p14:tracePt t="25613" x="3543300" y="1785938"/>
          <p14:tracePt t="25629" x="3557588" y="1793875"/>
          <p14:tracePt t="25646" x="3565525" y="1800225"/>
          <p14:tracePt t="25691" x="3571875" y="1808163"/>
          <p14:tracePt t="25723" x="3579813" y="1814513"/>
          <p14:tracePt t="25731" x="3586163" y="1822450"/>
          <p14:tracePt t="25753" x="3594100" y="1822450"/>
          <p14:tracePt t="25756" x="3600450" y="1828800"/>
          <p14:tracePt t="25795" x="3614738" y="1828800"/>
          <p14:tracePt t="25852" x="3629025" y="1828800"/>
          <p14:tracePt t="25857" x="3636963" y="1828800"/>
          <p14:tracePt t="25867" x="3643313" y="1828800"/>
          <p14:tracePt t="25899" x="3657600" y="1828800"/>
          <p14:tracePt t="25907" x="3686175" y="1814513"/>
          <p14:tracePt t="25913" x="3686175" y="1808163"/>
          <p14:tracePt t="25931" x="3686175" y="1800225"/>
          <p14:tracePt t="25939" x="3694113" y="1785938"/>
          <p14:tracePt t="25947" x="3714750" y="1757363"/>
          <p14:tracePt t="25962" x="3714750" y="1728788"/>
          <p14:tracePt t="25979" x="3714750" y="1722438"/>
          <p14:tracePt t="25996" x="3714750" y="1693863"/>
          <p14:tracePt t="26012" x="3714750" y="1685925"/>
          <p14:tracePt t="26029" x="3714750" y="1665288"/>
          <p14:tracePt t="26045" x="3714750" y="1643063"/>
          <p14:tracePt t="26062" x="3714750" y="1608138"/>
          <p14:tracePt t="26078" x="3714750" y="1585913"/>
          <p14:tracePt t="26096" x="3714750" y="1565275"/>
          <p14:tracePt t="26111" x="3714750" y="1536700"/>
          <p14:tracePt t="26129" x="3714750" y="1508125"/>
          <p14:tracePt t="26145" x="3714750" y="1493838"/>
          <p14:tracePt t="26145" x="3714750" y="1485900"/>
          <p14:tracePt t="26164" x="3714750" y="1471613"/>
          <p14:tracePt t="26179" x="3714750" y="1450975"/>
          <p14:tracePt t="26196" x="3700463" y="1408113"/>
          <p14:tracePt t="26212" x="3700463" y="1365250"/>
          <p14:tracePt t="26229" x="3671888" y="1314450"/>
          <p14:tracePt t="26245" x="3671888" y="1293813"/>
          <p14:tracePt t="26263" x="3665538" y="1265238"/>
          <p14:tracePt t="26279" x="3665538" y="1243013"/>
          <p14:tracePt t="26296" x="3657600" y="1200150"/>
          <p14:tracePt t="26311" x="3657600" y="1157288"/>
          <p14:tracePt t="26329" x="3651250" y="1114425"/>
          <p14:tracePt t="26345" x="3629025" y="1071563"/>
          <p14:tracePt t="26362" x="3622675" y="1036638"/>
          <p14:tracePt t="26378" x="3614738" y="1022350"/>
          <p14:tracePt t="26395" x="3614738" y="1008063"/>
          <p14:tracePt t="26411" x="3608388" y="979488"/>
          <p14:tracePt t="26428" x="3579813" y="936625"/>
          <p14:tracePt t="26444" x="3579813" y="922338"/>
          <p14:tracePt t="26461" x="3571875" y="914400"/>
          <p14:tracePt t="26507" x="3565525" y="908050"/>
          <p14:tracePt t="26539" x="3557588" y="908050"/>
          <p14:tracePt t="26555" x="3551238" y="908050"/>
          <p14:tracePt t="26571" x="3543300" y="908050"/>
          <p14:tracePt t="26619" x="3536950" y="908050"/>
          <p14:tracePt t="26851" x="3522663" y="908050"/>
          <p14:tracePt t="26859" x="3514725" y="908050"/>
          <p14:tracePt t="26931" x="3508375" y="908050"/>
          <p14:tracePt t="27491" x="3508375" y="914400"/>
          <p14:tracePt t="27491" x="3514725" y="914400"/>
          <p14:tracePt t="27515" x="3522663" y="914400"/>
          <p14:tracePt t="27523" x="3529013" y="914400"/>
          <p14:tracePt t="27531" x="3551238" y="908050"/>
          <p14:tracePt t="27579" x="3557588" y="908050"/>
          <p14:tracePt t="27595" x="3579813" y="908050"/>
          <p14:tracePt t="27611" x="3594100" y="908050"/>
          <p14:tracePt t="27643" x="3600450" y="908050"/>
          <p14:tracePt t="27651" x="3614738" y="908050"/>
          <p14:tracePt t="27691" x="3622675" y="908050"/>
          <p14:tracePt t="27707" x="3629025" y="908050"/>
          <p14:tracePt t="27715" x="3636963" y="908050"/>
          <p14:tracePt t="27723" x="3651250" y="908050"/>
          <p14:tracePt t="27723" x="3657600" y="908050"/>
          <p14:tracePt t="27779" x="3671888" y="908050"/>
          <p14:tracePt t="27787" x="3679825" y="914400"/>
          <p14:tracePt t="27795" x="3700463" y="928688"/>
          <p14:tracePt t="27810" x="3700463" y="942975"/>
          <p14:tracePt t="27811" x="3714750" y="979488"/>
          <p14:tracePt t="27826" x="3714750" y="1042988"/>
          <p14:tracePt t="27843" x="3722688" y="1114425"/>
          <p14:tracePt t="27859" x="3743325" y="1165225"/>
          <p14:tracePt t="27877" x="3751263" y="1193800"/>
          <p14:tracePt t="27893" x="3751263" y="1228725"/>
          <p14:tracePt t="27911" x="3757613" y="1265238"/>
          <p14:tracePt t="27926" x="3757613" y="1293813"/>
          <p14:tracePt t="27943" x="3765550" y="1314450"/>
          <p14:tracePt t="27960" x="3786188" y="1365250"/>
          <p14:tracePt t="27977" x="3786188" y="1393825"/>
          <p14:tracePt t="27992" x="3794125" y="1422400"/>
          <p14:tracePt t="28010" x="3794125" y="1436688"/>
          <p14:tracePt t="28026" x="3800475" y="1508125"/>
          <p14:tracePt t="28044" x="3800475" y="1528763"/>
          <p14:tracePt t="28059" x="3800475" y="1565275"/>
          <p14:tracePt t="28077" x="3800475" y="1593850"/>
          <p14:tracePt t="28093" x="3800475" y="1628775"/>
          <p14:tracePt t="28110" x="3800475" y="1643063"/>
          <p14:tracePt t="28126" x="3800475" y="1665288"/>
          <p14:tracePt t="28143" x="3800475" y="1671638"/>
          <p14:tracePt t="28179" x="3800475" y="1679575"/>
          <p14:tracePt t="28187" x="3794125" y="1693863"/>
          <p14:tracePt t="28194" x="3779838" y="1714500"/>
          <p14:tracePt t="28209" x="3743325" y="1728788"/>
          <p14:tracePt t="28225" x="3651250" y="1757363"/>
          <p14:tracePt t="28243" x="3594100" y="1771650"/>
          <p14:tracePt t="28259" x="3551238" y="1771650"/>
          <p14:tracePt t="28276" x="3508375" y="1779588"/>
          <p14:tracePt t="28292" x="3465513" y="1785938"/>
          <p14:tracePt t="28309" x="3414713" y="1808163"/>
          <p14:tracePt t="28325" x="3386138" y="1814513"/>
          <p14:tracePt t="28343" x="3371850" y="1814513"/>
          <p14:tracePt t="28359" x="3336925" y="1814513"/>
          <p14:tracePt t="28377" x="3308350" y="1814513"/>
          <p14:tracePt t="28392" x="3271838" y="1814513"/>
          <p14:tracePt t="28410" x="3265488" y="1814513"/>
          <p14:tracePt t="28459" x="3257550" y="1808163"/>
          <p14:tracePt t="28464" x="3251200" y="1800225"/>
          <p14:tracePt t="28471" x="3243263" y="1785938"/>
          <p14:tracePt t="28475" x="3222625" y="1714500"/>
          <p14:tracePt t="28492" x="3200400" y="1657350"/>
          <p14:tracePt t="28509" x="3194050" y="1579563"/>
          <p14:tracePt t="28525" x="3165475" y="1522413"/>
          <p14:tracePt t="28542" x="3157538" y="1479550"/>
          <p14:tracePt t="28559" x="3143250" y="1385888"/>
          <p14:tracePt t="28575" x="3143250" y="1265238"/>
          <p14:tracePt t="28592" x="3108325" y="1165225"/>
          <p14:tracePt t="28609" x="3100388" y="1085850"/>
          <p14:tracePt t="28625" x="3094038" y="1014413"/>
          <p14:tracePt t="28642" x="3094038" y="985838"/>
          <p14:tracePt t="28658" x="3094038" y="965200"/>
          <p14:tracePt t="28676" x="3094038" y="950913"/>
          <p14:tracePt t="28692" x="3094038" y="942975"/>
          <p14:tracePt t="28709" x="3094038" y="928688"/>
          <p14:tracePt t="28725" x="3094038" y="893763"/>
          <p14:tracePt t="28742" x="3114675" y="871538"/>
          <p14:tracePt t="28758" x="3128963" y="850900"/>
          <p14:tracePt t="28775" x="3157538" y="814388"/>
          <p14:tracePt t="28792" x="3165475" y="808038"/>
          <p14:tracePt t="28809" x="3179763" y="808038"/>
          <p14:tracePt t="28825" x="3194050" y="808038"/>
          <p14:tracePt t="28843" x="3236913" y="808038"/>
          <p14:tracePt t="28858" x="3300413" y="808038"/>
          <p14:tracePt t="28875" x="3343275" y="808038"/>
          <p14:tracePt t="28891" x="3371850" y="808038"/>
          <p14:tracePt t="28908" x="3386138" y="808038"/>
          <p14:tracePt t="28924" x="3429000" y="808038"/>
          <p14:tracePt t="28941" x="3451225" y="808038"/>
          <p14:tracePt t="28958" x="3486150" y="808038"/>
          <p14:tracePt t="28975" x="3494088" y="808038"/>
          <p14:tracePt t="28991" x="3508375" y="808038"/>
          <p14:tracePt t="29008" x="3529013" y="808038"/>
          <p14:tracePt t="29024" x="3557588" y="808038"/>
          <p14:tracePt t="29067" x="3565525" y="808038"/>
          <p14:tracePt t="29075" x="3571875" y="808038"/>
          <p14:tracePt t="29090" x="3586163" y="808038"/>
          <p14:tracePt t="29098" x="3594100" y="808038"/>
          <p14:tracePt t="29139" x="3608388" y="808038"/>
          <p14:tracePt t="29147" x="3614738" y="814388"/>
          <p14:tracePt t="29157" x="3622675" y="822325"/>
          <p14:tracePt t="29179" x="3636963" y="828675"/>
          <p14:tracePt t="29187" x="3643313" y="836613"/>
          <p14:tracePt t="29191" x="3679825" y="871538"/>
          <p14:tracePt t="29208" x="3729038" y="928688"/>
          <p14:tracePt t="29225" x="3751263" y="965200"/>
          <p14:tracePt t="29241" x="3771900" y="1014413"/>
          <p14:tracePt t="29258" x="3786188" y="1028700"/>
          <p14:tracePt t="29274" x="3794125" y="1042988"/>
          <p14:tracePt t="29292" x="3794125" y="1050925"/>
          <p14:tracePt t="29307" x="3808413" y="1079500"/>
          <p14:tracePt t="29325" x="3814763" y="1093788"/>
          <p14:tracePt t="29340" x="3822700" y="1122363"/>
          <p14:tracePt t="29358" x="3829050" y="1157288"/>
          <p14:tracePt t="29374" x="3829050" y="1171575"/>
          <p14:tracePt t="29391" x="3829050" y="1185863"/>
          <p14:tracePt t="29407" x="3829050" y="1200150"/>
          <p14:tracePt t="29424" x="3829050" y="1228725"/>
          <p14:tracePt t="29440" x="3829050" y="1250950"/>
          <p14:tracePt t="29458" x="3829050" y="1265238"/>
          <p14:tracePt t="29474" x="3829050" y="1285875"/>
          <p14:tracePt t="29492" x="3829050" y="1314450"/>
          <p14:tracePt t="29507" x="3829050" y="1322388"/>
          <p14:tracePt t="29525" x="3829050" y="1343025"/>
          <p14:tracePt t="29540" x="3829050" y="1357313"/>
          <p14:tracePt t="29558" x="3829050" y="1379538"/>
          <p14:tracePt t="29573" x="3829050" y="1393825"/>
          <p14:tracePt t="29590" x="3829050" y="1400175"/>
          <p14:tracePt t="29607" x="3829050" y="1422400"/>
          <p14:tracePt t="29623" x="3829050" y="1428750"/>
          <p14:tracePt t="29641" x="3829050" y="1436688"/>
          <p14:tracePt t="29715" x="3829050" y="1443038"/>
          <p14:tracePt t="29718" x="3822700" y="1443038"/>
          <p14:tracePt t="29724" x="3814763" y="1443038"/>
          <p14:tracePt t="29740" x="3808413" y="1443038"/>
          <p14:tracePt t="29786" x="3800475" y="1443038"/>
          <p14:tracePt t="29907" x="3786188" y="1443038"/>
          <p14:tracePt t="29915" x="3779838" y="1443038"/>
          <p14:tracePt t="29916" x="0" y="0"/>
        </p14:tracePtLst>
        <p14:tracePtLst>
          <p14:tracePt t="30291" x="3251200" y="1450975"/>
          <p14:tracePt t="30363" x="3243263" y="1450975"/>
          <p14:tracePt t="30371" x="3236913" y="1450975"/>
          <p14:tracePt t="30371" x="3214688" y="1450975"/>
          <p14:tracePt t="30387" x="3194050" y="1450975"/>
          <p14:tracePt t="30395" x="3157538" y="1450975"/>
          <p14:tracePt t="30406" x="3108325" y="1450975"/>
          <p14:tracePt t="30410" x="3000375" y="1450975"/>
          <p14:tracePt t="30422" x="2922588" y="1450975"/>
          <p14:tracePt t="30439" x="2894013" y="1465263"/>
          <p14:tracePt t="30475" x="2865438" y="1465263"/>
          <p14:tracePt t="30477" x="2822575" y="1414463"/>
          <p14:tracePt t="30489" x="2757488" y="1385888"/>
          <p14:tracePt t="30505" x="2714625" y="1350963"/>
          <p14:tracePt t="30505" x="2708275" y="1343025"/>
          <p14:tracePt t="30523" x="2693988" y="1336675"/>
          <p14:tracePt t="30539" x="2671763" y="1314450"/>
          <p14:tracePt t="30556" x="2665413" y="1271588"/>
          <p14:tracePt t="30573" x="2657475" y="1228725"/>
          <p14:tracePt t="30589" x="2657475" y="1157288"/>
          <p14:tracePt t="30606" x="2657475" y="1108075"/>
          <p14:tracePt t="30622" x="2657475" y="1065213"/>
          <p14:tracePt t="30639" x="2657475" y="1014413"/>
          <p14:tracePt t="30655" x="2671763" y="1000125"/>
          <p14:tracePt t="30707" x="2686050" y="979488"/>
          <p14:tracePt t="30715" x="2714625" y="965200"/>
          <p14:tracePt t="30723" x="2722563" y="965200"/>
          <p14:tracePt t="30739" x="2751138" y="965200"/>
          <p14:tracePt t="30741" x="2794000" y="965200"/>
          <p14:tracePt t="30756" x="2828925" y="965200"/>
          <p14:tracePt t="30772" x="2843213" y="965200"/>
          <p14:tracePt t="30789" x="2865438" y="965200"/>
          <p14:tracePt t="30805" x="2879725" y="965200"/>
          <p14:tracePt t="30822" x="2900363" y="965200"/>
          <p14:tracePt t="30838" x="2922588" y="965200"/>
          <p14:tracePt t="30855" x="2943225" y="965200"/>
          <p14:tracePt t="30872" x="2957513" y="971550"/>
          <p14:tracePt t="30889" x="2971800" y="971550"/>
          <p14:tracePt t="30905" x="2994025" y="971550"/>
          <p14:tracePt t="30921" x="3000375" y="971550"/>
          <p14:tracePt t="30963" x="3022600" y="971550"/>
          <p14:tracePt t="30970" x="3036888" y="971550"/>
          <p14:tracePt t="30970" x="3043238" y="979488"/>
          <p14:tracePt t="30989" x="3057525" y="979488"/>
          <p14:tracePt t="30989" x="3079750" y="985838"/>
          <p14:tracePt t="31026" x="3086100" y="985838"/>
          <p14:tracePt t="31035" x="3094038" y="993775"/>
          <p14:tracePt t="31039" x="3108325" y="993775"/>
          <p14:tracePt t="31055" x="3128963" y="1014413"/>
          <p14:tracePt t="31072" x="3143250" y="1022350"/>
          <p14:tracePt t="31088" x="3171825" y="1042988"/>
          <p14:tracePt t="31131" x="3179763" y="1057275"/>
          <p14:tracePt t="31138" x="3186113" y="1065213"/>
          <p14:tracePt t="31140" x="3194050" y="1071563"/>
          <p14:tracePt t="31155" x="3208338" y="1085850"/>
          <p14:tracePt t="31172" x="3228975" y="1108075"/>
          <p14:tracePt t="31188" x="3243263" y="1128713"/>
          <p14:tracePt t="31205" x="3251200" y="1150938"/>
          <p14:tracePt t="31221" x="3279775" y="1185863"/>
          <p14:tracePt t="31238" x="3286125" y="1200150"/>
          <p14:tracePt t="31254" x="3286125" y="1214438"/>
          <p14:tracePt t="31272" x="3294063" y="1243013"/>
          <p14:tracePt t="31288" x="3314700" y="1293813"/>
          <p14:tracePt t="31304" x="3314700" y="1308100"/>
          <p14:tracePt t="31322" x="3314700" y="1328738"/>
          <p14:tracePt t="31338" x="3314700" y="1350963"/>
          <p14:tracePt t="31355" x="3314700" y="1414463"/>
          <p14:tracePt t="31371" x="3314700" y="1436688"/>
          <p14:tracePt t="31388" x="3314700" y="1485900"/>
          <p14:tracePt t="31405" x="3314700" y="1522413"/>
          <p14:tracePt t="31421" x="3314700" y="1543050"/>
          <p14:tracePt t="31438" x="3314700" y="1565275"/>
          <p14:tracePt t="31455" x="3314700" y="1579563"/>
          <p14:tracePt t="31471" x="3314700" y="1593850"/>
          <p14:tracePt t="31507" x="3308350" y="1600200"/>
          <p14:tracePt t="31515" x="3271838" y="1614488"/>
          <p14:tracePt t="31547" x="3243263" y="1614488"/>
          <p14:tracePt t="31555" x="3222625" y="1628775"/>
          <p14:tracePt t="31563" x="3214688" y="1636713"/>
          <p14:tracePt t="31563" x="3200400" y="1636713"/>
          <p14:tracePt t="31571" x="3186113" y="1636713"/>
          <p14:tracePt t="31587" x="3157538" y="1636713"/>
          <p14:tracePt t="31605" x="3114675" y="1636713"/>
          <p14:tracePt t="31621" x="3079750" y="1636713"/>
          <p14:tracePt t="31638" x="3036888" y="1636713"/>
          <p14:tracePt t="31654" x="3008313" y="1636713"/>
          <p14:tracePt t="31671" x="2994025" y="1636713"/>
          <p14:tracePt t="31687" x="2986088" y="1636713"/>
          <p14:tracePt t="31722" x="2979738" y="1636713"/>
          <p14:tracePt t="31725" x="2971800" y="1628775"/>
          <p14:tracePt t="31737" x="2957513" y="1628775"/>
          <p14:tracePt t="31754" x="2914650" y="1614488"/>
          <p14:tracePt t="31771" x="2894013" y="1593850"/>
          <p14:tracePt t="31827" x="2879725" y="1593850"/>
          <p14:tracePt t="31835" x="2851150" y="1579563"/>
          <p14:tracePt t="31857" x="2836863" y="1557338"/>
          <p14:tracePt t="31858" x="2822575" y="1500188"/>
          <p14:tracePt t="31870" x="2808288" y="1457325"/>
          <p14:tracePt t="31887" x="2808288" y="1400175"/>
          <p14:tracePt t="31904" x="2800350" y="1357313"/>
          <p14:tracePt t="31921" x="2800350" y="1314450"/>
          <p14:tracePt t="31938" x="2800350" y="1285875"/>
          <p14:tracePt t="31953" x="2800350" y="1243013"/>
          <p14:tracePt t="31971" x="2800350" y="1228725"/>
          <p14:tracePt t="31987" x="2800350" y="1208088"/>
          <p14:tracePt t="32004" x="2800350" y="1193800"/>
          <p14:tracePt t="32020" x="2800350" y="1165225"/>
          <p14:tracePt t="32038" x="2828925" y="1136650"/>
          <p14:tracePt t="32054" x="2857500" y="1100138"/>
          <p14:tracePt t="32071" x="2865438" y="1079500"/>
          <p14:tracePt t="32086" x="2871788" y="1042988"/>
          <p14:tracePt t="32104" x="2879725" y="1028700"/>
          <p14:tracePt t="32120" x="2894013" y="1014413"/>
          <p14:tracePt t="32137" x="2908300" y="1014413"/>
          <p14:tracePt t="32154" x="2928938" y="1014413"/>
          <p14:tracePt t="32154" x="2943225" y="1014413"/>
          <p14:tracePt t="32171" x="2979738" y="1014413"/>
          <p14:tracePt t="32187" x="3036888" y="1014413"/>
          <p14:tracePt t="32204" x="3071813" y="1014413"/>
          <p14:tracePt t="32220" x="3100388" y="1014413"/>
          <p14:tracePt t="32236" x="3114675" y="1014413"/>
          <p14:tracePt t="32253" x="3128963" y="1014413"/>
          <p14:tracePt t="32270" x="3157538" y="1014413"/>
          <p14:tracePt t="32286" x="3186113" y="1022350"/>
          <p14:tracePt t="32304" x="3228975" y="1028700"/>
          <p14:tracePt t="32320" x="3243263" y="1042988"/>
          <p14:tracePt t="32337" x="3257550" y="1050925"/>
          <p14:tracePt t="32353" x="3271838" y="1057275"/>
          <p14:tracePt t="32370" x="3286125" y="1071563"/>
          <p14:tracePt t="32387" x="3314700" y="1093788"/>
          <p14:tracePt t="32404" x="3328988" y="1114425"/>
          <p14:tracePt t="32451" x="3343275" y="1136650"/>
          <p14:tracePt t="32459" x="3343275" y="1143000"/>
          <p14:tracePt t="32469" x="3343275" y="1157288"/>
          <p14:tracePt t="32470" x="3351213" y="1193800"/>
          <p14:tracePt t="32486" x="3351213" y="1222375"/>
          <p14:tracePt t="32503" x="3351213" y="1265238"/>
          <p14:tracePt t="32520" x="3351213" y="1285875"/>
          <p14:tracePt t="32536" x="3351213" y="1336675"/>
          <p14:tracePt t="32552" x="3343275" y="1365250"/>
          <p14:tracePt t="32570" x="3336925" y="1400175"/>
          <p14:tracePt t="32586" x="3308350" y="1457325"/>
          <p14:tracePt t="32604" x="3294063" y="1479550"/>
          <p14:tracePt t="32619" x="3265488" y="1500188"/>
          <p14:tracePt t="32636" x="3236913" y="1536700"/>
          <p14:tracePt t="32652" x="3179763" y="1550988"/>
          <p14:tracePt t="32670" x="3136900" y="1571625"/>
          <p14:tracePt t="32686" x="3122613" y="1579563"/>
          <p14:tracePt t="32731" x="3114675" y="1585913"/>
          <p14:tracePt t="32739" x="3100388" y="1585913"/>
          <p14:tracePt t="32739" x="3094038" y="1585913"/>
          <p14:tracePt t="32762" x="3079750" y="1585913"/>
          <p14:tracePt t="32771" x="3057525" y="1585913"/>
          <p14:tracePt t="32779" x="3043238" y="1585913"/>
          <p14:tracePt t="32787" x="2971800" y="1585913"/>
          <p14:tracePt t="32804" x="2951163" y="1585913"/>
          <p14:tracePt t="32819" x="2908300" y="1585913"/>
          <p14:tracePt t="32835" x="2879725" y="1585913"/>
          <p14:tracePt t="32852" x="2836863" y="1557338"/>
          <p14:tracePt t="32869" x="2800350" y="1528763"/>
          <p14:tracePt t="32885" x="2771775" y="1508125"/>
          <p14:tracePt t="32902" x="2751138" y="1457325"/>
          <p14:tracePt t="32919" x="2728913" y="1400175"/>
          <p14:tracePt t="32935" x="2722563" y="1379538"/>
          <p14:tracePt t="32953" x="2700338" y="1328738"/>
          <p14:tracePt t="32968" x="2693988" y="1308100"/>
          <p14:tracePt t="32968" x="2693988" y="1300163"/>
          <p14:tracePt t="32987" x="2693988" y="1271588"/>
          <p14:tracePt t="33002" x="2693988" y="1243013"/>
          <p14:tracePt t="33020" x="2693988" y="1228725"/>
          <p14:tracePt t="33036" x="2693988" y="1185863"/>
          <p14:tracePt t="33052" x="2728913" y="1171575"/>
          <p14:tracePt t="33068" x="2771775" y="1143000"/>
          <p14:tracePt t="33085" x="2851150" y="1100138"/>
          <p14:tracePt t="33102" x="2886075" y="1071563"/>
          <p14:tracePt t="33119" x="2914650" y="1057275"/>
          <p14:tracePt t="33135" x="2943225" y="1036638"/>
          <p14:tracePt t="33153" x="2979738" y="1008063"/>
          <p14:tracePt t="33227" x="2986088" y="1008063"/>
          <p14:tracePt t="33235" x="3014663" y="1008063"/>
          <p14:tracePt t="33243" x="3022600" y="1008063"/>
          <p14:tracePt t="33252" x="3043238" y="1008063"/>
          <p14:tracePt t="33268" x="3057525" y="1008063"/>
          <p14:tracePt t="33286" x="3065463" y="1008063"/>
          <p14:tracePt t="33304" x="3108325" y="1028700"/>
          <p14:tracePt t="33319" x="3136900" y="1036638"/>
          <p14:tracePt t="33334" x="3151188" y="1050925"/>
          <p14:tracePt t="33352" x="3165475" y="1065213"/>
          <p14:tracePt t="33368" x="3171825" y="1071563"/>
          <p14:tracePt t="33385" x="3186113" y="1085850"/>
          <p14:tracePt t="33401" x="3194050" y="1093788"/>
          <p14:tracePt t="33419" x="3200400" y="1122363"/>
          <p14:tracePt t="33435" x="3200400" y="1136650"/>
          <p14:tracePt t="33453" x="3208338" y="1143000"/>
          <p14:tracePt t="33468" x="3214688" y="1150938"/>
          <p14:tracePt t="33486" x="3214688" y="1157288"/>
          <p14:tracePt t="33502" x="3214688" y="1165225"/>
          <p14:tracePt t="33538" x="3214688" y="1171575"/>
          <p14:tracePt t="33601" x="0" y="0"/>
        </p14:tracePtLst>
        <p14:tracePtLst>
          <p14:tracePt t="33955" x="3465513" y="1371600"/>
          <p14:tracePt t="33995" x="3494088" y="1379538"/>
          <p14:tracePt t="34043" x="3494088" y="1385888"/>
          <p14:tracePt t="34051" x="3500438" y="1400175"/>
          <p14:tracePt t="34067" x="3508375" y="1428750"/>
          <p14:tracePt t="34069" x="3508375" y="1450975"/>
          <p14:tracePt t="34076" x="3514725" y="1457325"/>
          <p14:tracePt t="34084" x="3543300" y="1500188"/>
          <p14:tracePt t="34100" x="3551238" y="1536700"/>
          <p14:tracePt t="34139" x="3557588" y="1543050"/>
          <p14:tracePt t="34155" x="3565525" y="1550988"/>
          <p14:tracePt t="34171" x="3571875" y="1550988"/>
          <p14:tracePt t="34173" x="3579813" y="1550988"/>
          <p14:tracePt t="34183" x="3594100" y="1571625"/>
          <p14:tracePt t="34200" x="3614738" y="1622425"/>
          <p14:tracePt t="34267" x="3622675" y="1622425"/>
          <p14:tracePt t="34275" x="3629025" y="1622425"/>
          <p14:tracePt t="34283" x="3643313" y="1622425"/>
          <p14:tracePt t="34284" x="3657600" y="1622425"/>
          <p14:tracePt t="34300" x="3671888" y="1614488"/>
          <p14:tracePt t="34317" x="3671888" y="1579563"/>
          <p14:tracePt t="34333" x="3671888" y="1536700"/>
          <p14:tracePt t="34351" x="3671888" y="1514475"/>
          <p14:tracePt t="34367" x="3671888" y="1479550"/>
          <p14:tracePt t="34384" x="3651250" y="1400175"/>
          <p14:tracePt t="34400" x="3629025" y="1322388"/>
          <p14:tracePt t="34418" x="0" y="0"/>
        </p14:tracePtLst>
        <p14:tracePtLst>
          <p14:tracePt t="34570" x="3594100" y="1036638"/>
          <p14:tracePt t="34579" x="3586163" y="1028700"/>
          <p14:tracePt t="34595" x="3579813" y="1014413"/>
          <p14:tracePt t="34601" x="3579813" y="1008063"/>
          <p14:tracePt t="34643" x="3565525" y="985838"/>
          <p14:tracePt t="34859" x="3543300" y="1000125"/>
          <p14:tracePt t="34875" x="3514725" y="1042988"/>
          <p14:tracePt t="34891" x="3514725" y="1050925"/>
          <p14:tracePt t="34891" x="3514725" y="1057275"/>
          <p14:tracePt t="34907" x="3514725" y="1065213"/>
          <p14:tracePt t="34916" x="3514725" y="1079500"/>
          <p14:tracePt t="34916" x="3514725" y="1093788"/>
          <p14:tracePt t="34933" x="3514725" y="1108075"/>
          <p14:tracePt t="34949" x="3514725" y="1122363"/>
          <p14:tracePt t="34967" x="3514725" y="1143000"/>
          <p14:tracePt t="34983" x="3514725" y="1193800"/>
          <p14:tracePt t="34999" x="3514725" y="1214438"/>
          <p14:tracePt t="35015" x="3514725" y="1236663"/>
          <p14:tracePt t="35033" x="3514725" y="1271588"/>
          <p14:tracePt t="35049" x="3514725" y="1285875"/>
          <p14:tracePt t="35066" x="3514725" y="1314450"/>
          <p14:tracePt t="35083" x="3514725" y="1328738"/>
          <p14:tracePt t="35100" x="3514725" y="1357313"/>
          <p14:tracePt t="35116" x="3514725" y="1400175"/>
          <p14:tracePt t="35133" x="3514725" y="1436688"/>
          <p14:tracePt t="35149" x="3514725" y="1450975"/>
          <p14:tracePt t="35165" x="3514725" y="1471613"/>
          <p14:tracePt t="35182" x="3522663" y="1479550"/>
          <p14:tracePt t="35219" x="3522663" y="1485900"/>
          <p14:tracePt t="35233" x="3522663" y="1514475"/>
          <p14:tracePt t="35233" x="3529013" y="1528763"/>
          <p14:tracePt t="35249" x="3529013" y="1565275"/>
          <p14:tracePt t="35266" x="3529013" y="1585913"/>
          <p14:tracePt t="35282" x="3529013" y="1600200"/>
          <p14:tracePt t="35300" x="3543300" y="1614488"/>
          <p14:tracePt t="35347" x="3551238" y="1614488"/>
          <p14:tracePt t="35354" x="3571875" y="1628775"/>
          <p14:tracePt t="35394" x="3579813" y="1628775"/>
          <p14:tracePt t="35411" x="3586163" y="1628775"/>
          <p14:tracePt t="35416" x="3600450" y="1643063"/>
          <p14:tracePt t="35467" x="3614738" y="1643063"/>
          <p14:tracePt t="35739" x="3622675" y="1643063"/>
          <p14:tracePt t="35835" x="3629025" y="1651000"/>
          <p14:tracePt t="36057" x="0" y="0"/>
        </p14:tracePtLst>
        <p14:tracePtLst>
          <p14:tracePt t="36339" x="3629025" y="1651000"/>
          <p14:tracePt t="36443" x="3636963" y="1657350"/>
          <p14:tracePt t="36450" x="3651250" y="1657350"/>
          <p14:tracePt t="36467" x="3671888" y="1657350"/>
          <p14:tracePt t="36484" x="3679825" y="1657350"/>
          <p14:tracePt t="36485" x="3694113" y="1657350"/>
          <p14:tracePt t="36497" x="3700463" y="1657350"/>
          <p14:tracePt t="36514" x="3708400" y="1657350"/>
          <p14:tracePt t="36514" x="3714750" y="1657350"/>
          <p14:tracePt t="36531" x="3729038" y="1657350"/>
          <p14:tracePt t="36547" x="3743325" y="1657350"/>
          <p14:tracePt t="36563" x="3751263" y="1657350"/>
          <p14:tracePt t="36580" x="3771900" y="1657350"/>
          <p14:tracePt t="36626" x="3779838" y="1657350"/>
          <p14:tracePt t="36667" x="3786188" y="1657350"/>
          <p14:tracePt t="36699" x="3794125" y="1657350"/>
          <p14:tracePt t="36763" x="3808413" y="1657350"/>
          <p14:tracePt t="36803" x="3814763" y="1657350"/>
          <p14:tracePt t="36867" x="3822700" y="1657350"/>
          <p14:tracePt t="36899" x="3829050" y="1657350"/>
          <p14:tracePt t="36907" x="3843338" y="1657350"/>
          <p14:tracePt t="36915" x="3851275" y="1657350"/>
          <p14:tracePt t="36915" x="3857625" y="1657350"/>
          <p14:tracePt t="36929" x="3900488" y="1657350"/>
          <p14:tracePt t="36948" x="3922713" y="1657350"/>
          <p14:tracePt t="36963" x="3929063" y="1657350"/>
          <p14:tracePt t="37003" x="3937000" y="1657350"/>
          <p14:tracePt t="37043" x="3943350" y="1657350"/>
          <p14:tracePt t="37050" x="3957638" y="1657350"/>
          <p14:tracePt t="37058" x="3965575" y="1657350"/>
          <p14:tracePt t="37066" x="4008438" y="1657350"/>
          <p14:tracePt t="37080" x="4022725" y="1657350"/>
          <p14:tracePt t="37096" x="4037013" y="1657350"/>
          <p14:tracePt t="37113" x="4051300" y="1657350"/>
          <p14:tracePt t="37129" x="4071938" y="1657350"/>
          <p14:tracePt t="37129" x="4079875" y="1657350"/>
          <p14:tracePt t="37147" x="4086225" y="1657350"/>
          <p14:tracePt t="37163" x="4114800" y="1657350"/>
          <p14:tracePt t="37211" x="4122738" y="1657350"/>
          <p14:tracePt t="37331" x="4108450" y="1657350"/>
          <p14:tracePt t="37363" x="4094163" y="1657350"/>
          <p14:tracePt t="37376" x="4079875" y="1657350"/>
          <p14:tracePt t="37387" x="4051300" y="1657350"/>
          <p14:tracePt t="37395" x="4037013" y="1657350"/>
          <p14:tracePt t="37407" x="4029075" y="1657350"/>
          <p14:tracePt t="37416" x="4008438" y="1657350"/>
          <p14:tracePt t="37429" x="3971925" y="1628775"/>
          <p14:tracePt t="37446" x="3957638" y="1614488"/>
          <p14:tracePt t="37462" x="3943350" y="1593850"/>
          <p14:tracePt t="37480" x="3922713" y="1550988"/>
          <p14:tracePt t="37496" x="3914775" y="1508125"/>
          <p14:tracePt t="37513" x="3900488" y="1457325"/>
          <p14:tracePt t="37529" x="3879850" y="1428750"/>
          <p14:tracePt t="37546" x="3871913" y="1408113"/>
          <p14:tracePt t="37562" x="3836988" y="1365250"/>
          <p14:tracePt t="37580" x="3829050" y="1322388"/>
          <p14:tracePt t="37595" x="3808413" y="1271588"/>
          <p14:tracePt t="37613" x="3779838" y="1222375"/>
          <p14:tracePt t="37629" x="3771900" y="1193800"/>
          <p14:tracePt t="37646" x="3765550" y="1179513"/>
          <p14:tracePt t="37662" x="3751263" y="1143000"/>
          <p14:tracePt t="37680" x="3751263" y="1136650"/>
          <p14:tracePt t="37695" x="3751263" y="1114425"/>
          <p14:tracePt t="37713" x="3751263" y="1079500"/>
          <p14:tracePt t="37728" x="3751263" y="1065213"/>
          <p14:tracePt t="37746" x="3751263" y="1050925"/>
          <p14:tracePt t="37762" x="3751263" y="1028700"/>
          <p14:tracePt t="37780" x="3751263" y="1014413"/>
          <p14:tracePt t="37795" x="3751263" y="1008063"/>
          <p14:tracePt t="37812" x="3751263" y="979488"/>
          <p14:tracePt t="37851" x="3757613" y="971550"/>
          <p14:tracePt t="37859" x="3765550" y="957263"/>
          <p14:tracePt t="37867" x="3779838" y="950913"/>
          <p14:tracePt t="37879" x="3786188" y="942975"/>
          <p14:tracePt t="37895" x="3794125" y="936625"/>
          <p14:tracePt t="37913" x="3814763" y="922338"/>
          <p14:tracePt t="37928" x="3851275" y="914400"/>
          <p14:tracePt t="37945" x="3865563" y="908050"/>
          <p14:tracePt t="37961" x="3886200" y="908050"/>
          <p14:tracePt t="37980" x="3894138" y="908050"/>
          <p14:tracePt t="37995" x="3908425" y="893763"/>
          <p14:tracePt t="38011" x="3929063" y="885825"/>
          <p14:tracePt t="38028" x="3937000" y="879475"/>
          <p14:tracePt t="38044" x="3951288" y="879475"/>
          <p14:tracePt t="38062" x="3979863" y="871538"/>
          <p14:tracePt t="38079" x="4022725" y="871538"/>
          <p14:tracePt t="38094" x="4057650" y="865188"/>
          <p14:tracePt t="38112" x="4071938" y="865188"/>
          <p14:tracePt t="38128" x="4086225" y="865188"/>
          <p14:tracePt t="38171" x="4094163" y="865188"/>
          <p14:tracePt t="38189" x="4100513" y="865188"/>
          <p14:tracePt t="38202" x="4137025" y="865188"/>
          <p14:tracePt t="38203" x="4151313" y="865188"/>
          <p14:tracePt t="38211" x="4171950" y="865188"/>
          <p14:tracePt t="38228" x="4179888" y="865188"/>
          <p14:tracePt t="38244" x="4186238" y="865188"/>
          <p14:tracePt t="38283" x="4208463" y="865188"/>
          <p14:tracePt t="38294" x="4214813" y="865188"/>
          <p14:tracePt t="38298" x="4229100" y="865188"/>
          <p14:tracePt t="38311" x="4251325" y="865188"/>
          <p14:tracePt t="38328" x="4257675" y="865188"/>
          <p14:tracePt t="38363" x="4271963" y="871538"/>
          <p14:tracePt t="38364" x="4279900" y="893763"/>
          <p14:tracePt t="38377" x="4294188" y="922338"/>
          <p14:tracePt t="38395" x="4314825" y="965200"/>
          <p14:tracePt t="38411" x="4314825" y="1008063"/>
          <p14:tracePt t="38427" x="4314825" y="1042988"/>
          <p14:tracePt t="38445" x="4329113" y="1085850"/>
          <p14:tracePt t="38461" x="4329113" y="1108075"/>
          <p14:tracePt t="38478" x="4343400" y="1150938"/>
          <p14:tracePt t="38495" x="4351338" y="1179513"/>
          <p14:tracePt t="38511" x="4351338" y="1185863"/>
          <p14:tracePt t="38527" x="4351338" y="1208088"/>
          <p14:tracePt t="38544" x="4351338" y="1214438"/>
          <p14:tracePt t="38561" x="4351338" y="1228725"/>
          <p14:tracePt t="38577" x="4351338" y="1257300"/>
          <p14:tracePt t="38594" x="4351338" y="1285875"/>
          <p14:tracePt t="38611" x="4351338" y="1300163"/>
          <p14:tracePt t="38627" x="4357688" y="1308100"/>
          <p14:tracePt t="38644" x="4379913" y="1343025"/>
          <p14:tracePt t="38660" x="4386263" y="1379538"/>
          <p14:tracePt t="38677" x="4386263" y="1393825"/>
          <p14:tracePt t="38694" x="4394200" y="1443038"/>
          <p14:tracePt t="38711" x="4394200" y="1479550"/>
          <p14:tracePt t="38726" x="4400550" y="1514475"/>
          <p14:tracePt t="38743" x="4400550" y="1543050"/>
          <p14:tracePt t="38761" x="4400550" y="1557338"/>
          <p14:tracePt t="38777" x="4400550" y="1565275"/>
          <p14:tracePt t="38794" x="4400550" y="1593850"/>
          <p14:tracePt t="38812" x="4400550" y="1600200"/>
          <p14:tracePt t="38828" x="4400550" y="1622425"/>
          <p14:tracePt t="38844" x="4400550" y="1636713"/>
          <p14:tracePt t="38861" x="4400550" y="1657350"/>
          <p14:tracePt t="38877" x="4400550" y="1665288"/>
          <p14:tracePt t="38894" x="4400550" y="1693863"/>
          <p14:tracePt t="38911" x="4400550" y="1700213"/>
          <p14:tracePt t="38971" x="4400550" y="1708150"/>
          <p14:tracePt t="38978" x="4386263" y="1714500"/>
          <p14:tracePt t="38987" x="4371975" y="1714500"/>
          <p14:tracePt t="38993" x="4343400" y="1714500"/>
          <p14:tracePt t="39010" x="4308475" y="1728788"/>
          <p14:tracePt t="39027" x="4300538" y="1736725"/>
          <p14:tracePt t="39043" x="4265613" y="1736725"/>
          <p14:tracePt t="39060" x="4251325" y="1743075"/>
          <p14:tracePt t="39076" x="4222750" y="1751013"/>
          <p14:tracePt t="39094" x="4179888" y="1765300"/>
          <p14:tracePt t="39110" x="4151313" y="1765300"/>
          <p14:tracePt t="39126" x="4122738" y="1779588"/>
          <p14:tracePt t="39143" x="4100513" y="1785938"/>
          <p14:tracePt t="39161" x="4086225" y="1785938"/>
          <p14:tracePt t="39176" x="4057650" y="1785938"/>
          <p14:tracePt t="39194" x="4029075" y="1793875"/>
          <p14:tracePt t="39210" x="4022725" y="1793875"/>
          <p14:tracePt t="39275" x="4014788" y="1793875"/>
          <p14:tracePt t="39288" x="4008438" y="1793875"/>
          <p14:tracePt t="39294" x="3986213" y="1793875"/>
          <p14:tracePt t="39339" x="3971925" y="1793875"/>
          <p14:tracePt t="39347" x="3965575" y="1779588"/>
          <p14:tracePt t="39349" x="3965575" y="1771650"/>
          <p14:tracePt t="39360" x="3965575" y="1728788"/>
          <p14:tracePt t="39376" x="3957638" y="1693863"/>
          <p14:tracePt t="39394" x="3957638" y="1643063"/>
          <p14:tracePt t="39409" x="3929063" y="1543050"/>
          <p14:tracePt t="39426" x="3929063" y="1500188"/>
          <p14:tracePt t="39443" x="3908425" y="1450975"/>
          <p14:tracePt t="39460" x="3900488" y="1428750"/>
          <p14:tracePt t="39477" x="3886200" y="1414463"/>
          <p14:tracePt t="39493" x="3879850" y="1408113"/>
          <p14:tracePt t="39510" x="3857625" y="1379538"/>
          <p14:tracePt t="39527" x="3836988" y="1350963"/>
          <p14:tracePt t="39542" x="3814763" y="1314450"/>
          <p14:tracePt t="39560" x="3794125" y="1271588"/>
          <p14:tracePt t="39575" x="3786188" y="1222375"/>
          <p14:tracePt t="39593" x="3765550" y="1179513"/>
          <p14:tracePt t="39609" x="3757613" y="1150938"/>
          <p14:tracePt t="39609" x="3757613" y="1128713"/>
          <p14:tracePt t="39627" x="3751263" y="1114425"/>
          <p14:tracePt t="39643" x="3751263" y="1079500"/>
          <p14:tracePt t="39659" x="3751263" y="1057275"/>
          <p14:tracePt t="39676" x="3751263" y="1050925"/>
          <p14:tracePt t="39693" x="3751263" y="1036638"/>
          <p14:tracePt t="39709" x="3751263" y="1000125"/>
          <p14:tracePt t="39727" x="3751263" y="979488"/>
          <p14:tracePt t="39743" x="3751263" y="957263"/>
          <p14:tracePt t="39759" x="3757613" y="922338"/>
          <p14:tracePt t="39775" x="3771900" y="908050"/>
          <p14:tracePt t="39793" x="3779838" y="893763"/>
          <p14:tracePt t="39809" x="3843338" y="842963"/>
          <p14:tracePt t="39826" x="3908425" y="814388"/>
          <p14:tracePt t="39842" x="3951288" y="800100"/>
          <p14:tracePt t="39859" x="3971925" y="800100"/>
          <p14:tracePt t="39876" x="3986213" y="800100"/>
          <p14:tracePt t="39893" x="4022725" y="800100"/>
          <p14:tracePt t="39909" x="4051300" y="800100"/>
          <p14:tracePt t="39926" x="4079875" y="800100"/>
          <p14:tracePt t="39942" x="4108450" y="800100"/>
          <p14:tracePt t="39959" x="4129088" y="800100"/>
          <p14:tracePt t="39976" x="4137025" y="800100"/>
          <p14:tracePt t="40011" x="4157663" y="800100"/>
          <p14:tracePt t="40015" x="4171950" y="800100"/>
          <p14:tracePt t="40026" x="4186238" y="808038"/>
          <p14:tracePt t="40042" x="4214813" y="814388"/>
          <p14:tracePt t="40090" x="4222750" y="822325"/>
          <p14:tracePt t="40099" x="4229100" y="828675"/>
          <p14:tracePt t="40107" x="4237038" y="836613"/>
          <p14:tracePt t="40113" x="4251325" y="850900"/>
          <p14:tracePt t="40125" x="4271963" y="885825"/>
          <p14:tracePt t="40142" x="4279900" y="928688"/>
          <p14:tracePt t="40158" x="4279900" y="971550"/>
          <p14:tracePt t="40175" x="4279900" y="1000125"/>
          <p14:tracePt t="40192" x="4279900" y="1057275"/>
          <p14:tracePt t="40208" x="4279900" y="1100138"/>
          <p14:tracePt t="40226" x="4279900" y="1122363"/>
          <p14:tracePt t="40242" x="4279900" y="1136650"/>
          <p14:tracePt t="40283" x="4279900" y="1143000"/>
          <p14:tracePt t="40293" x="4279900" y="1150938"/>
          <p14:tracePt t="40299" x="4279900" y="1171575"/>
          <p14:tracePt t="40311" x="4257675" y="1208088"/>
          <p14:tracePt t="40325" x="4257675" y="1250950"/>
          <p14:tracePt t="40341" x="4243388" y="1279525"/>
          <p14:tracePt t="40358" x="4237038" y="1300163"/>
          <p14:tracePt t="40375" x="4237038" y="1322388"/>
          <p14:tracePt t="40391" x="4237038" y="1336675"/>
          <p14:tracePt t="40409" x="4237038" y="1343025"/>
          <p14:tracePt t="40425" x="4237038" y="1357313"/>
          <p14:tracePt t="40441" x="4237038" y="1371600"/>
          <p14:tracePt t="40441" x="4237038" y="1400175"/>
          <p14:tracePt t="40460" x="4237038" y="1443038"/>
          <p14:tracePt t="40474" x="4237038" y="1465263"/>
          <p14:tracePt t="40492" x="4237038" y="1508125"/>
          <p14:tracePt t="40508" x="4222750" y="1550988"/>
          <p14:tracePt t="40524" x="4222750" y="1565275"/>
          <p14:tracePt t="40541" x="4222750" y="1579563"/>
          <p14:tracePt t="40558" x="4222750" y="1585913"/>
          <p14:tracePt t="40575" x="4214813" y="1608138"/>
          <p14:tracePt t="40619" x="4208463" y="1614488"/>
          <p14:tracePt t="40627" x="4208463" y="1622425"/>
          <p14:tracePt t="40642" x="4200525" y="1628775"/>
          <p14:tracePt t="40662" x="4194175" y="1628775"/>
          <p14:tracePt t="40683" x="4179888" y="1636713"/>
          <p14:tracePt t="41569" x="0" y="0"/>
        </p14:tracePtLst>
        <p14:tracePtLst>
          <p14:tracePt t="42225" x="3686175" y="1885950"/>
          <p14:tracePt t="42418" x="3686175" y="1893888"/>
          <p14:tracePt t="42422" x="3686175" y="1908175"/>
          <p14:tracePt t="42438" x="3686175" y="1936750"/>
          <p14:tracePt t="42438" x="3694113" y="1951038"/>
          <p14:tracePt t="42454" x="3694113" y="1979613"/>
          <p14:tracePt t="42472" x="3694113" y="1993900"/>
          <p14:tracePt t="42487" x="3694113" y="2008188"/>
          <p14:tracePt t="42504" x="3694113" y="2022475"/>
          <p14:tracePt t="42520" x="3694113" y="2057400"/>
          <p14:tracePt t="42538" x="3694113" y="2085975"/>
          <p14:tracePt t="42555" x="3694113" y="2108200"/>
          <p14:tracePt t="42571" x="3694113" y="2136775"/>
          <p14:tracePt t="42588" x="3694113" y="2171700"/>
          <p14:tracePt t="42604" x="3700463" y="2185988"/>
          <p14:tracePt t="42621" x="3700463" y="2200275"/>
          <p14:tracePt t="42637" x="3708400" y="2222500"/>
          <p14:tracePt t="42655" x="3714750" y="2228850"/>
          <p14:tracePt t="42698" x="3714750" y="2243138"/>
          <p14:tracePt t="42705" x="3714750" y="2251075"/>
          <p14:tracePt t="42721" x="3714750" y="2257425"/>
          <p14:tracePt t="42722" x="3714750" y="2265363"/>
          <p14:tracePt t="42770" x="3714750" y="2286000"/>
          <p14:tracePt t="42785" x="3708400" y="2293938"/>
          <p14:tracePt t="42802" x="3694113" y="2293938"/>
          <p14:tracePt t="42810" x="3686175" y="2293938"/>
          <p14:tracePt t="42810" x="3679825" y="2300288"/>
          <p14:tracePt t="42826" x="3671888" y="2300288"/>
          <p14:tracePt t="42826" x="3657600" y="2300288"/>
          <p14:tracePt t="42836" x="3651250" y="2300288"/>
          <p14:tracePt t="42854" x="3643313" y="2300288"/>
          <p14:tracePt t="42870" x="3636963" y="2300288"/>
          <p14:tracePt t="42888" x="3600450" y="2300288"/>
          <p14:tracePt t="42904" x="3579813" y="2300288"/>
          <p14:tracePt t="42920" x="3565525" y="2300288"/>
          <p14:tracePt t="42961" x="3557588" y="2300288"/>
          <p14:tracePt t="42978" x="3543300" y="2300288"/>
          <p14:tracePt t="42983" x="3536950" y="2300288"/>
          <p14:tracePt t="42986" x="3522663" y="2300288"/>
          <p14:tracePt t="43003" x="3494088" y="2300288"/>
          <p14:tracePt t="43020" x="3465513" y="2293938"/>
          <p14:tracePt t="43037" x="3457575" y="2293938"/>
          <p14:tracePt t="43053" x="3451225" y="2286000"/>
          <p14:tracePt t="43089" x="3443288" y="2286000"/>
          <p14:tracePt t="43098" x="3436938" y="2279650"/>
          <p14:tracePt t="43137" x="3414713" y="2265363"/>
          <p14:tracePt t="43146" x="3408363" y="2251075"/>
          <p14:tracePt t="43154" x="3408363" y="2243138"/>
          <p14:tracePt t="43154" x="3400425" y="2236788"/>
          <p14:tracePt t="43169" x="3394075" y="2214563"/>
          <p14:tracePt t="43187" x="3379788" y="2179638"/>
          <p14:tracePt t="43202" x="3379788" y="2157413"/>
          <p14:tracePt t="43220" x="3371850" y="2136775"/>
          <p14:tracePt t="43237" x="3371850" y="2128838"/>
          <p14:tracePt t="43252" x="3371850" y="2108200"/>
          <p14:tracePt t="43269" x="3371850" y="2079625"/>
          <p14:tracePt t="43287" x="3371850" y="2043113"/>
          <p14:tracePt t="43306" x="3371850" y="2014538"/>
          <p14:tracePt t="43320" x="3379788" y="2000250"/>
          <p14:tracePt t="43337" x="3394075" y="1965325"/>
          <p14:tracePt t="43378" x="3414713" y="1951038"/>
          <p14:tracePt t="43380" x="3414713" y="1943100"/>
          <p14:tracePt t="43386" x="3429000" y="1928813"/>
          <p14:tracePt t="43402" x="3451225" y="1914525"/>
          <p14:tracePt t="43420" x="3465513" y="1893888"/>
          <p14:tracePt t="43436" x="3500438" y="1885950"/>
          <p14:tracePt t="43453" x="3543300" y="1885950"/>
          <p14:tracePt t="43469" x="3571875" y="1879600"/>
          <p14:tracePt t="43486" x="3608388" y="1879600"/>
          <p14:tracePt t="43502" x="3622675" y="1879600"/>
          <p14:tracePt t="43520" x="3651250" y="1879600"/>
          <p14:tracePt t="43536" x="3686175" y="1879600"/>
          <p14:tracePt t="43553" x="3694113" y="1879600"/>
          <p14:tracePt t="43570" x="3708400" y="1879600"/>
          <p14:tracePt t="43587" x="3722688" y="1879600"/>
          <p14:tracePt t="43603" x="3743325" y="1893888"/>
          <p14:tracePt t="43619" x="3751263" y="1900238"/>
          <p14:tracePt t="43635" x="3771900" y="1914525"/>
          <p14:tracePt t="43653" x="3786188" y="1928813"/>
          <p14:tracePt t="43669" x="3786188" y="1936750"/>
          <p14:tracePt t="43686" x="3794125" y="1965325"/>
          <p14:tracePt t="43703" x="3794125" y="2008188"/>
          <p14:tracePt t="43719" x="3794125" y="2043113"/>
          <p14:tracePt t="43735" x="3794125" y="2065338"/>
          <p14:tracePt t="43753" x="3794125" y="2085975"/>
          <p14:tracePt t="43769" x="3794125" y="2093913"/>
          <p14:tracePt t="43810" x="3794125" y="2100263"/>
          <p14:tracePt t="43826" x="3794125" y="2122488"/>
          <p14:tracePt t="43840" x="3794125" y="2128838"/>
          <p14:tracePt t="43858" x="3786188" y="2136775"/>
          <p14:tracePt t="43873" x="3765550" y="2143125"/>
          <p14:tracePt t="43930" x="3757613" y="2151063"/>
          <p14:tracePt t="43946" x="3743325" y="2151063"/>
          <p14:tracePt t="43954" x="3736975" y="2151063"/>
          <p14:tracePt t="43962" x="3722688" y="2165350"/>
          <p14:tracePt t="43994" x="3708400" y="2165350"/>
          <p14:tracePt t="44002" x="3700463" y="2165350"/>
          <p14:tracePt t="44007" x="3686175" y="2165350"/>
          <p14:tracePt t="44049" x="3679825" y="2165350"/>
          <p14:tracePt t="44058" x="3657600" y="2171700"/>
          <p14:tracePt t="44097" x="3651250" y="2171700"/>
          <p14:tracePt t="44097" x="3643313" y="2171700"/>
          <p14:tracePt t="44114" x="3629025" y="2171700"/>
          <p14:tracePt t="44122" x="3622675" y="2179638"/>
          <p14:tracePt t="44130" x="3614738" y="2185988"/>
          <p14:tracePt t="44138" x="3600450" y="2193925"/>
          <p14:tracePt t="44425" x="3600450" y="2200275"/>
          <p14:tracePt t="44474" x="3600450" y="2208213"/>
          <p14:tracePt t="44514" x="3600450" y="2214563"/>
          <p14:tracePt t="44618" x="3600450" y="2228850"/>
          <p14:tracePt t="44631" x="3594100" y="2236788"/>
          <p14:tracePt t="44661" x="3586163" y="2236788"/>
          <p14:tracePt t="44698" x="3579813" y="2236788"/>
          <p14:tracePt t="44706" x="3551238" y="2236788"/>
          <p14:tracePt t="44721" x="3543300" y="2236788"/>
          <p14:tracePt t="44826" x="3536950" y="2236788"/>
          <p14:tracePt t="44842" x="3529013" y="2236788"/>
          <p14:tracePt t="44881" x="3514725" y="2236788"/>
          <p14:tracePt t="44889" x="3508375" y="2236788"/>
          <p14:tracePt t="44889" x="3500438" y="2222500"/>
          <p14:tracePt t="44914" x="3500438" y="2214563"/>
          <p14:tracePt t="44922" x="3494088" y="2208213"/>
          <p14:tracePt t="44938" x="3494088" y="2200275"/>
          <p14:tracePt t="44954" x="3494088" y="2193925"/>
          <p14:tracePt t="44962" x="3494088" y="2179638"/>
          <p14:tracePt t="44994" x="3494088" y="2171700"/>
          <p14:tracePt t="45178" x="3500438" y="2157413"/>
          <p14:tracePt t="45209" x="3508375" y="2157413"/>
          <p14:tracePt t="45218" x="3514725" y="2157413"/>
          <p14:tracePt t="45258" x="3529013" y="2157413"/>
          <p14:tracePt t="45274" x="3536950" y="2157413"/>
          <p14:tracePt t="45292" x="3543300" y="2157413"/>
          <p14:tracePt t="45306" x="3551238" y="2151063"/>
          <p14:tracePt t="45338" x="3571875" y="2151063"/>
          <p14:tracePt t="45346" x="3579813" y="2151063"/>
          <p14:tracePt t="45360" x="3594100" y="2128838"/>
          <p14:tracePt t="45394" x="3608388" y="2128838"/>
          <p14:tracePt t="45562" x="3614738" y="2128838"/>
          <p14:tracePt t="46318" x="0" y="0"/>
        </p14:tracePtLst>
        <p14:tracePtLst>
          <p14:tracePt t="46786" x="4229100" y="1928813"/>
          <p14:tracePt t="46994" x="4222750" y="1936750"/>
          <p14:tracePt t="47001" x="4214813" y="1943100"/>
          <p14:tracePt t="47017" x="4214813" y="1951038"/>
          <p14:tracePt t="47030" x="4214813" y="1965325"/>
          <p14:tracePt t="47033" x="4208463" y="1971675"/>
          <p14:tracePt t="47047" x="4200525" y="2000250"/>
          <p14:tracePt t="47064" x="4179888" y="2014538"/>
          <p14:tracePt t="47106" x="4171950" y="2022475"/>
          <p14:tracePt t="47122" x="4165600" y="2028825"/>
          <p14:tracePt t="47154" x="4151313" y="2051050"/>
          <p14:tracePt t="47162" x="4143375" y="2057400"/>
          <p14:tracePt t="47170" x="4137025" y="2065338"/>
          <p14:tracePt t="47202" x="4129088" y="2071688"/>
          <p14:tracePt t="47207" x="4122738" y="2079625"/>
          <p14:tracePt t="47214" x="4108450" y="2093913"/>
          <p14:tracePt t="47258" x="4094163" y="2093913"/>
          <p14:tracePt t="47266" x="4079875" y="2100263"/>
          <p14:tracePt t="47273" x="4071938" y="2100263"/>
          <p14:tracePt t="47280" x="4057650" y="2108200"/>
          <p14:tracePt t="47297" x="4029075" y="2108200"/>
          <p14:tracePt t="47346" x="4022725" y="2108200"/>
          <p14:tracePt t="47386" x="4008438" y="2108200"/>
          <p14:tracePt t="47394" x="4000500" y="2108200"/>
          <p14:tracePt t="47405" x="3994150" y="2108200"/>
          <p14:tracePt t="47441" x="3986213" y="2108200"/>
          <p14:tracePt t="47449" x="3965575" y="2108200"/>
          <p14:tracePt t="47458" x="3957638" y="2108200"/>
          <p14:tracePt t="47466" x="3951288" y="2108200"/>
          <p14:tracePt t="47481" x="3929063" y="2108200"/>
          <p14:tracePt t="47570" x="3922713" y="2108200"/>
          <p14:tracePt t="47586" x="3914775" y="2108200"/>
          <p14:tracePt t="47602" x="3908425" y="2108200"/>
          <p14:tracePt t="47618" x="3886200" y="2108200"/>
          <p14:tracePt t="47658" x="3879850" y="2100263"/>
          <p14:tracePt t="47754" x="3879850" y="2093913"/>
          <p14:tracePt t="47786" x="3879850" y="2085975"/>
          <p14:tracePt t="47794" x="3879850" y="2071688"/>
          <p14:tracePt t="47874" x="3879850" y="2065338"/>
          <p14:tracePt t="47882" x="3879850" y="2057400"/>
          <p14:tracePt t="47889" x="3886200" y="2051050"/>
          <p14:tracePt t="47897" x="3894138" y="2043113"/>
          <p14:tracePt t="47913" x="3914775" y="2014538"/>
          <p14:tracePt t="47969" x="3922713" y="2008188"/>
          <p14:tracePt t="48018" x="3929063" y="2008188"/>
          <p14:tracePt t="48025" x="3937000" y="2000250"/>
          <p14:tracePt t="48032" x="3943350" y="2000250"/>
          <p14:tracePt t="48065" x="3951288" y="2000250"/>
          <p14:tracePt t="48114" x="3957638" y="2000250"/>
          <p14:tracePt t="48130" x="3971925" y="1985963"/>
          <p14:tracePt t="48132" x="4000500" y="1985963"/>
          <p14:tracePt t="48146" x="4014788" y="1979613"/>
          <p14:tracePt t="48163" x="4022725" y="1979613"/>
          <p14:tracePt t="48210" x="4029075" y="1979613"/>
          <p14:tracePt t="48226" x="4037013" y="1979613"/>
          <p14:tracePt t="48242" x="4043363" y="1979613"/>
          <p14:tracePt t="48282" x="4057650" y="1979613"/>
          <p14:tracePt t="48291" x="4065588" y="1979613"/>
          <p14:tracePt t="48296" x="4071938" y="1979613"/>
          <p14:tracePt t="48322" x="4079875" y="1979613"/>
          <p14:tracePt t="48426" x="4100513" y="1979613"/>
          <p14:tracePt t="48497" x="4108450" y="1979613"/>
          <p14:tracePt t="48513" x="4114800" y="1979613"/>
          <p14:tracePt t="48546" x="4122738" y="1985963"/>
          <p14:tracePt t="48578" x="4137025" y="1985963"/>
          <p14:tracePt t="48586" x="4143375" y="1993900"/>
          <p14:tracePt t="48642" x="4151313" y="2000250"/>
          <p14:tracePt t="48698" x="4157663" y="2008188"/>
          <p14:tracePt t="48706" x="4165600" y="2014538"/>
          <p14:tracePt t="48882" x="4171950" y="2022475"/>
          <p14:tracePt t="49170" x="4179888" y="2028825"/>
          <p14:tracePt t="49210" x="4194175" y="2036763"/>
          <p14:tracePt t="49242" x="4194175" y="2043113"/>
          <p14:tracePt t="49250" x="4194175" y="2051050"/>
          <p14:tracePt t="49266" x="4194175" y="2057400"/>
          <p14:tracePt t="49278" x="4194175" y="2065338"/>
          <p14:tracePt t="49286" x="4194175" y="2079625"/>
          <p14:tracePt t="49294" x="4194175" y="2093913"/>
          <p14:tracePt t="49311" x="4194175" y="2100263"/>
          <p14:tracePt t="49327" x="4194175" y="2114550"/>
          <p14:tracePt t="50034" x="4194175" y="2128838"/>
          <p14:tracePt t="50130" x="4186238" y="2128838"/>
          <p14:tracePt t="50162" x="4179888" y="2128838"/>
          <p14:tracePt t="50177" x="4171950" y="2128838"/>
          <p14:tracePt t="50184" x="4157663" y="2128838"/>
          <p14:tracePt t="50226" x="4151313" y="2128838"/>
          <p14:tracePt t="50258" x="4143375" y="2128838"/>
          <p14:tracePt t="50266" x="4122738" y="2128838"/>
          <p14:tracePt t="50282" x="4108450" y="2128838"/>
          <p14:tracePt t="50338" x="4100513" y="2128838"/>
          <p14:tracePt t="50965" x="4114800" y="2128838"/>
          <p14:tracePt t="51041" x="4122738" y="2136775"/>
          <p14:tracePt t="51064" x="4122738" y="2143125"/>
          <p14:tracePt t="51066" x="4122738" y="2157413"/>
          <p14:tracePt t="51075" x="4122738" y="2171700"/>
          <p14:tracePt t="51138" x="4122738" y="2179638"/>
          <p14:tracePt t="51145" x="4122738" y="2193925"/>
          <p14:tracePt t="51162" x="4122738" y="2200275"/>
          <p14:tracePt t="51225" x="4122738" y="2208213"/>
          <p14:tracePt t="51256" x="4108450" y="2214563"/>
          <p14:tracePt t="51282" x="4100513" y="2214563"/>
          <p14:tracePt t="51290" x="4094163" y="2222500"/>
          <p14:tracePt t="51306" x="4079875" y="2222500"/>
          <p14:tracePt t="51314" x="4071938" y="2222500"/>
          <p14:tracePt t="51325" x="4065588" y="2222500"/>
          <p14:tracePt t="51330" x="4043363" y="2236788"/>
          <p14:tracePt t="51342" x="4029075" y="2236788"/>
          <p14:tracePt t="51358" x="4022725" y="2236788"/>
          <p14:tracePt t="51375" x="4008438" y="2236788"/>
          <p14:tracePt t="51391" x="3994150" y="2236788"/>
          <p14:tracePt t="51409" x="3986213" y="2236788"/>
          <p14:tracePt t="51497" x="3965575" y="2236788"/>
          <p14:tracePt t="51506" x="3957638" y="2243138"/>
          <p14:tracePt t="51914" x="3957638" y="2251075"/>
          <p14:tracePt t="51921" x="3994150" y="2251075"/>
          <p14:tracePt t="51946" x="4029075" y="2251075"/>
          <p14:tracePt t="51954" x="4037013" y="2251075"/>
          <p14:tracePt t="51960" x="4043363" y="2251075"/>
          <p14:tracePt t="52034" x="4051300" y="2251075"/>
          <p14:tracePt t="52041" x="4071938" y="2251075"/>
          <p14:tracePt t="52050" x="4079875" y="2251075"/>
          <p14:tracePt t="52062" x="4086225" y="2251075"/>
          <p14:tracePt t="52063" x="4094163" y="2251075"/>
          <p14:tracePt t="52562" x="4086225" y="2251075"/>
          <p14:tracePt t="52570" x="4079875" y="2251075"/>
          <p14:tracePt t="52578" x="4065588" y="2251075"/>
          <p14:tracePt t="52586" x="4043363" y="2251075"/>
          <p14:tracePt t="52589" x="4000500" y="2251075"/>
          <p14:tracePt t="52606" x="3943350" y="2243138"/>
          <p14:tracePt t="52606" x="0" y="0"/>
        </p14:tracePtLst>
        <p14:tracePtLst>
          <p14:tracePt t="53116" x="3457575" y="2128838"/>
          <p14:tracePt t="53321" x="3451225" y="2122488"/>
          <p14:tracePt t="53674" x="3451225" y="2114550"/>
          <p14:tracePt t="54058" x="3457575" y="2114550"/>
          <p14:tracePt t="54066" x="3465513" y="2114550"/>
          <p14:tracePt t="54098" x="3471863" y="2114550"/>
          <p14:tracePt t="54114" x="3486150" y="2114550"/>
          <p14:tracePt t="54146" x="3494088" y="2114550"/>
          <p14:tracePt t="54162" x="3500438" y="2114550"/>
          <p14:tracePt t="54202" x="3508375" y="2114550"/>
          <p14:tracePt t="54234" x="3529013" y="2114550"/>
          <p14:tracePt t="54650" x="3536950" y="2114550"/>
          <p14:tracePt t="54658" x="3543300" y="2114550"/>
          <p14:tracePt t="54665" x="3551238" y="2114550"/>
          <p14:tracePt t="54694" x="3565525" y="2114550"/>
          <p14:tracePt t="54714" x="3571875" y="2114550"/>
          <p14:tracePt t="54729" x="3579813" y="2114550"/>
          <p14:tracePt t="54762" x="3586163" y="2114550"/>
          <p14:tracePt t="54769" x="3600450" y="2114550"/>
          <p14:tracePt t="54770" x="3608388" y="2114550"/>
          <p14:tracePt t="54787" x="3622675" y="2114550"/>
          <p14:tracePt t="54804" x="3643313" y="2114550"/>
          <p14:tracePt t="54821" x="3665538" y="2108200"/>
          <p14:tracePt t="54837" x="3679825" y="2108200"/>
          <p14:tracePt t="54853" x="3694113" y="2108200"/>
          <p14:tracePt t="54870" x="3700463" y="2100263"/>
          <p14:tracePt t="54886" x="3729038" y="2100263"/>
          <p14:tracePt t="54904" x="3757613" y="2100263"/>
          <p14:tracePt t="54919" x="3771900" y="2100263"/>
          <p14:tracePt t="54919" x="3794125" y="2100263"/>
          <p14:tracePt t="54938" x="3800475" y="2093913"/>
          <p14:tracePt t="54952" x="3843338" y="2093913"/>
          <p14:tracePt t="54970" x="3857625" y="2093913"/>
          <p14:tracePt t="54986" x="3900488" y="2093913"/>
          <p14:tracePt t="55003" x="3922713" y="2093913"/>
          <p14:tracePt t="55019" x="3937000" y="2093913"/>
          <p14:tracePt t="55074" x="3951288" y="2093913"/>
          <p14:tracePt t="55082" x="3957638" y="2093913"/>
          <p14:tracePt t="55090" x="3965575" y="2093913"/>
          <p14:tracePt t="55102" x="3986213" y="2093913"/>
          <p14:tracePt t="55119" x="4000500" y="2093913"/>
          <p14:tracePt t="55137" x="4029075" y="2093913"/>
          <p14:tracePt t="55152" x="4043363" y="2071688"/>
          <p14:tracePt t="55170" x="4051300" y="2071688"/>
          <p14:tracePt t="55185" x="4079875" y="2071688"/>
          <p14:tracePt t="55202" x="4094163" y="2071688"/>
          <p14:tracePt t="55219" x="4108450" y="2071688"/>
          <p14:tracePt t="56090" x="4122738" y="2065338"/>
          <p14:tracePt t="56354" x="4114800" y="2065338"/>
          <p14:tracePt t="56394" x="4108450" y="2065338"/>
          <p14:tracePt t="56450" x="4094163" y="2065338"/>
          <p14:tracePt t="56757" x="4086225" y="2065338"/>
          <p14:tracePt t="56793" x="4071938" y="2065338"/>
          <p14:tracePt t="56801" x="4065588" y="2065338"/>
          <p14:tracePt t="56809" x="4057650" y="2065338"/>
          <p14:tracePt t="56817" x="4043363" y="2065338"/>
          <p14:tracePt t="56865" x="4037013" y="2065338"/>
          <p14:tracePt t="56881" x="4029075" y="2071688"/>
          <p14:tracePt t="56962" x="4022725" y="2071688"/>
          <p14:tracePt t="56994" x="4014788" y="2071688"/>
          <p14:tracePt t="57041" x="4008438" y="2071688"/>
          <p14:tracePt t="57050" x="4000500" y="2079625"/>
          <p14:tracePt t="57146" x="3986213" y="2079625"/>
          <p14:tracePt t="57154" x="3979863" y="2085975"/>
          <p14:tracePt t="57201" x="3971925" y="2085975"/>
          <p14:tracePt t="57218" x="3965575" y="2085975"/>
          <p14:tracePt t="57226" x="3957638" y="2093913"/>
          <p14:tracePt t="57266" x="3951288" y="2100263"/>
          <p14:tracePt t="57282" x="3943350" y="2108200"/>
          <p14:tracePt t="57289" x="3937000" y="2114550"/>
          <p14:tracePt t="57329" x="3937000" y="2128838"/>
          <p14:tracePt t="57329" x="3937000" y="2136775"/>
          <p14:tracePt t="57353" x="3937000" y="2157413"/>
          <p14:tracePt t="57362" x="3937000" y="2165350"/>
          <p14:tracePt t="57369" x="3937000" y="2179638"/>
          <p14:tracePt t="57383" x="3937000" y="2185988"/>
          <p14:tracePt t="57399" x="3937000" y="2193925"/>
          <p14:tracePt t="57433" x="3937000" y="2208213"/>
          <p14:tracePt t="57434" x="3937000" y="2214563"/>
          <p14:tracePt t="57481" x="3943350" y="2222500"/>
          <p14:tracePt t="57561" x="3951288" y="2228850"/>
          <p14:tracePt t="58073" x="3965575" y="2228850"/>
          <p14:tracePt t="58106" x="3971925" y="2228850"/>
          <p14:tracePt t="58128" x="3979863" y="2228850"/>
          <p14:tracePt t="58137" x="3986213" y="2228850"/>
          <p14:tracePt t="58145" x="4008438" y="2228850"/>
          <p14:tracePt t="58154" x="4014788" y="2222500"/>
          <p14:tracePt t="58185" x="4022725" y="2214563"/>
          <p14:tracePt t="58241" x="4043363" y="2214563"/>
          <p14:tracePt t="58250" x="4057650" y="2200275"/>
          <p14:tracePt t="58266" x="4065588" y="2200275"/>
          <p14:tracePt t="58266" x="4079875" y="2200275"/>
          <p14:tracePt t="58282" x="4086225" y="2200275"/>
          <p14:tracePt t="58299" x="4108450" y="2193925"/>
          <p14:tracePt t="58354" x="4122738" y="2193925"/>
          <p14:tracePt t="58370" x="4129088" y="2193925"/>
          <p14:tracePt t="58401" x="4137025" y="2193925"/>
          <p14:tracePt t="58410" x="4143375" y="2193925"/>
          <p14:tracePt t="58417" x="4165600" y="2179638"/>
          <p14:tracePt t="58858" x="4171950" y="2171700"/>
          <p14:tracePt t="59570" x="4171950" y="2165350"/>
          <p14:tracePt t="59578" x="4171950" y="2151063"/>
          <p14:tracePt t="59582" x="4171950" y="2143125"/>
          <p14:tracePt t="59596" x="4171950" y="2128838"/>
          <p14:tracePt t="59613" x="4171950" y="2100263"/>
          <p14:tracePt t="59666" x="4171950" y="2093913"/>
          <p14:tracePt t="59721" x="4171950" y="2071688"/>
          <p14:tracePt t="59730" x="4171950" y="2043113"/>
          <p14:tracePt t="59737" x="4165600" y="2008188"/>
          <p14:tracePt t="59748" x="4157663" y="1951038"/>
          <p14:tracePt t="59763" x="4114800" y="1871663"/>
          <p14:tracePt t="59780" x="4100513" y="1800225"/>
          <p14:tracePt t="59795" x="4071938" y="1722438"/>
          <p14:tracePt t="59812" x="4051300" y="1665288"/>
          <p14:tracePt t="59830" x="4022725" y="1593850"/>
          <p14:tracePt t="59847" x="4008438" y="1557338"/>
          <p14:tracePt t="59862" x="3994150" y="1522413"/>
          <p14:tracePt t="59880" x="3979863" y="1500188"/>
          <p14:tracePt t="59896" x="3971925" y="1479550"/>
          <p14:tracePt t="59896" x="3965575" y="1471613"/>
          <p14:tracePt t="59914" x="3965575" y="1465263"/>
          <p14:tracePt t="59914" x="3965575" y="1457325"/>
          <p14:tracePt t="59929" x="3937000" y="1422400"/>
          <p14:tracePt t="59946" x="3929063" y="1400175"/>
          <p14:tracePt t="59962" x="3929063" y="1365250"/>
          <p14:tracePt t="59981" x="3922713" y="1343025"/>
          <p14:tracePt t="59996" x="3922713" y="1336675"/>
          <p14:tracePt t="60012" x="3914775" y="1328738"/>
          <p14:tracePt t="60028" x="3914775" y="1308100"/>
          <p14:tracePt t="60046" x="3914775" y="1257300"/>
          <p14:tracePt t="60063" x="3900488" y="1214438"/>
          <p14:tracePt t="60079" x="3886200" y="1171575"/>
          <p14:tracePt t="60096" x="3886200" y="1150938"/>
          <p14:tracePt t="60113" x="3879850" y="1136650"/>
          <p14:tracePt t="60129" x="3871913" y="1108075"/>
          <p14:tracePt t="60146" x="3871913" y="1093788"/>
          <p14:tracePt t="60305" x="3879850" y="1100138"/>
          <p14:tracePt t="60308" x="3894138" y="1114425"/>
          <p14:tracePt t="60315" x="3900488" y="1122363"/>
          <p14:tracePt t="60354" x="3914775" y="1150938"/>
          <p14:tracePt t="60362" x="3943350" y="1179513"/>
          <p14:tracePt t="60370" x="3994150" y="1265238"/>
          <p14:tracePt t="60379" x="4014788" y="1322388"/>
          <p14:tracePt t="60395" x="4043363" y="1371600"/>
          <p14:tracePt t="60412" x="4051300" y="1379538"/>
          <p14:tracePt t="60450" x="4057650" y="1385888"/>
          <p14:tracePt t="60482" x="4065588" y="1385888"/>
          <p14:tracePt t="60489" x="4079875" y="1400175"/>
          <p14:tracePt t="60489" x="4086225" y="1408113"/>
          <p14:tracePt t="60514" x="4094163" y="1414463"/>
          <p14:tracePt t="60514" x="4100513" y="1422400"/>
          <p14:tracePt t="60528" x="4129088" y="1436688"/>
          <p14:tracePt t="60545" x="4151313" y="1457325"/>
          <p14:tracePt t="60562" x="4165600" y="1465263"/>
          <p14:tracePt t="60578" x="4179888" y="1465263"/>
          <p14:tracePt t="60594" x="4194175" y="1479550"/>
          <p14:tracePt t="60650" x="4200525" y="1479550"/>
          <p14:tracePt t="60657" x="4214813" y="1479550"/>
          <p14:tracePt t="60663" x="4243388" y="1479550"/>
          <p14:tracePt t="60679" x="4271963" y="1479550"/>
          <p14:tracePt t="60695" x="4308475" y="1479550"/>
          <p14:tracePt t="60712" x="4337050" y="1479550"/>
          <p14:tracePt t="60728" x="4365625" y="1479550"/>
          <p14:tracePt t="60728" x="4386263" y="1479550"/>
          <p14:tracePt t="60746" x="4400550" y="1479550"/>
          <p14:tracePt t="60760" x="4522788" y="1479550"/>
          <p14:tracePt t="60778" x="4600575" y="1479550"/>
          <p14:tracePt t="60794" x="4679950" y="1471613"/>
          <p14:tracePt t="60811" x="4722813" y="1471613"/>
          <p14:tracePt t="60827" x="4737100" y="1465263"/>
          <p14:tracePt t="60844" x="4757738" y="1465263"/>
          <p14:tracePt t="60861" x="4786313" y="1465263"/>
          <p14:tracePt t="60878" x="4814888" y="1465263"/>
          <p14:tracePt t="60894" x="4837113" y="1465263"/>
          <p14:tracePt t="60912" x="4851400" y="1465263"/>
          <p14:tracePt t="60927" x="4879975" y="1443038"/>
          <p14:tracePt t="60944" x="4886325" y="1428750"/>
          <p14:tracePt t="60960" x="4894263" y="1400175"/>
          <p14:tracePt t="60978" x="4900613" y="1357313"/>
          <p14:tracePt t="60994" x="4900613" y="1293813"/>
          <p14:tracePt t="61011" x="4900613" y="1208088"/>
          <p14:tracePt t="61028" x="4900613" y="1157288"/>
          <p14:tracePt t="61044" x="4872038" y="1114425"/>
          <p14:tracePt t="61061" x="4851400" y="1079500"/>
          <p14:tracePt t="61078" x="4829175" y="1036638"/>
          <p14:tracePt t="61094" x="4814888" y="1014413"/>
          <p14:tracePt t="61111" x="4808538" y="985838"/>
          <p14:tracePt t="61127" x="4779963" y="950913"/>
          <p14:tracePt t="61144" x="4772025" y="936625"/>
          <p14:tracePt t="61160" x="4772025" y="914400"/>
          <p14:tracePt t="61178" x="4772025" y="900113"/>
          <p14:tracePt t="61194" x="4772025" y="893763"/>
          <p14:tracePt t="61257" x="4779963" y="879475"/>
          <p14:tracePt t="61257" x="4794250" y="871538"/>
          <p14:tracePt t="61266" x="4814888" y="871538"/>
          <p14:tracePt t="61281" x="4843463" y="871538"/>
          <p14:tracePt t="61293" x="4872038" y="871538"/>
          <p14:tracePt t="61298" x="4900613" y="871538"/>
          <p14:tracePt t="61310" x="4922838" y="871538"/>
          <p14:tracePt t="61327" x="4943475" y="871538"/>
          <p14:tracePt t="61344" x="4957763" y="871538"/>
          <p14:tracePt t="61360" x="4979988" y="879475"/>
          <p14:tracePt t="61360" x="4986338" y="879475"/>
          <p14:tracePt t="61378" x="5022850" y="885825"/>
          <p14:tracePt t="61394" x="5057775" y="908050"/>
          <p14:tracePt t="61410" x="5072063" y="914400"/>
          <p14:tracePt t="61427" x="5086350" y="922338"/>
          <p14:tracePt t="61444" x="5100638" y="922338"/>
          <p14:tracePt t="61459" x="5114925" y="928688"/>
          <p14:tracePt t="61477" x="5157788" y="965200"/>
          <p14:tracePt t="61494" x="5186363" y="985838"/>
          <p14:tracePt t="61511" x="5222875" y="1022350"/>
          <p14:tracePt t="61527" x="5237163" y="1036638"/>
          <p14:tracePt t="61544" x="5237163" y="1050925"/>
          <p14:tracePt t="61560" x="5243513" y="1065213"/>
          <p14:tracePt t="61560" x="5251450" y="1071563"/>
          <p14:tracePt t="61578" x="5251450" y="1085850"/>
          <p14:tracePt t="61578" x="5257800" y="1100138"/>
          <p14:tracePt t="61594" x="5280025" y="1150938"/>
          <p14:tracePt t="61610" x="5286375" y="1179513"/>
          <p14:tracePt t="61627" x="5294313" y="1214438"/>
          <p14:tracePt t="61644" x="5294313" y="1228725"/>
          <p14:tracePt t="61659" x="5294313" y="1236663"/>
          <p14:tracePt t="61677" x="5300663" y="1250950"/>
          <p14:tracePt t="61694" x="5300663" y="1293813"/>
          <p14:tracePt t="61709" x="5300663" y="1328738"/>
          <p14:tracePt t="61726" x="5300663" y="1371600"/>
          <p14:tracePt t="61742" x="5300663" y="1414463"/>
          <p14:tracePt t="61761" x="5300663" y="1457325"/>
          <p14:tracePt t="61776" x="5300663" y="1485900"/>
          <p14:tracePt t="61794" x="5280025" y="1522413"/>
          <p14:tracePt t="61810" x="5265738" y="1565275"/>
          <p14:tracePt t="61827" x="5229225" y="1614488"/>
          <p14:tracePt t="61843" x="5208588" y="1665288"/>
          <p14:tracePt t="61860" x="5180013" y="1685925"/>
          <p14:tracePt t="61876" x="5172075" y="1700213"/>
          <p14:tracePt t="61893" x="5157788" y="1714500"/>
          <p14:tracePt t="61909" x="5143500" y="1728788"/>
          <p14:tracePt t="61927" x="5100638" y="1751013"/>
          <p14:tracePt t="61942" x="5065713" y="1757363"/>
          <p14:tracePt t="61959" x="5014913" y="1771650"/>
          <p14:tracePt t="61976" x="4979988" y="1771650"/>
          <p14:tracePt t="61993" x="4957763" y="1779588"/>
          <p14:tracePt t="62010" x="4937125" y="1779588"/>
          <p14:tracePt t="62027" x="4900613" y="1779588"/>
          <p14:tracePt t="62043" x="4879975" y="1779588"/>
          <p14:tracePt t="62060" x="4865688" y="1779588"/>
          <p14:tracePt t="62076" x="4851400" y="1779588"/>
          <p14:tracePt t="62093" x="4814888" y="1779588"/>
          <p14:tracePt t="62109" x="4765675" y="1771650"/>
          <p14:tracePt t="62125" x="4714875" y="1757363"/>
          <p14:tracePt t="62142" x="4672013" y="1736725"/>
          <p14:tracePt t="62159" x="4637088" y="1728788"/>
          <p14:tracePt t="62175" x="4608513" y="1700213"/>
          <p14:tracePt t="62193" x="4537075" y="1651000"/>
          <p14:tracePt t="62209" x="4494213" y="1600200"/>
          <p14:tracePt t="62226" x="4486275" y="1571625"/>
          <p14:tracePt t="62242" x="4465638" y="1543050"/>
          <p14:tracePt t="62259" x="4465638" y="1514475"/>
          <p14:tracePt t="62275" x="4451350" y="1471613"/>
          <p14:tracePt t="62292" x="4437063" y="1428750"/>
          <p14:tracePt t="62308" x="4437063" y="1385888"/>
          <p14:tracePt t="62327" x="4437063" y="1343025"/>
          <p14:tracePt t="62342" x="4437063" y="1271588"/>
          <p14:tracePt t="62359" x="4451350" y="1243013"/>
          <p14:tracePt t="62376" x="4457700" y="1214438"/>
          <p14:tracePt t="62393" x="4486275" y="1157288"/>
          <p14:tracePt t="62409" x="4543425" y="1100138"/>
          <p14:tracePt t="62426" x="4579938" y="1071563"/>
          <p14:tracePt t="62442" x="4637088" y="1036638"/>
          <p14:tracePt t="62460" x="4672013" y="1014413"/>
          <p14:tracePt t="62475" x="4714875" y="985838"/>
          <p14:tracePt t="62492" x="4729163" y="979488"/>
          <p14:tracePt t="62508" x="4765675" y="971550"/>
          <p14:tracePt t="62526" x="4808538" y="942975"/>
          <p14:tracePt t="62541" x="4851400" y="942975"/>
          <p14:tracePt t="62559" x="4894263" y="936625"/>
          <p14:tracePt t="62575" x="4951413" y="936625"/>
          <p14:tracePt t="62592" x="4994275" y="922338"/>
          <p14:tracePt t="62609" x="5014913" y="922338"/>
          <p14:tracePt t="62609" x="5022850" y="922338"/>
          <p14:tracePt t="62626" x="5051425" y="922338"/>
          <p14:tracePt t="62642" x="5057775" y="922338"/>
          <p14:tracePt t="62658" x="5072063" y="922338"/>
          <p14:tracePt t="62675" x="5094288" y="928688"/>
          <p14:tracePt t="62692" x="5108575" y="979488"/>
          <p14:tracePt t="62708" x="5122863" y="1028700"/>
          <p14:tracePt t="62726" x="5122863" y="1122363"/>
          <p14:tracePt t="62741" x="5122863" y="1228725"/>
          <p14:tracePt t="62759" x="5114925" y="1350963"/>
          <p14:tracePt t="62775" x="5080000" y="1450975"/>
          <p14:tracePt t="62793" x="5065713" y="1522413"/>
          <p14:tracePt t="62808" x="5022850" y="1600200"/>
          <p14:tracePt t="62808" x="5008563" y="1622425"/>
          <p14:tracePt t="62826" x="4972050" y="1679575"/>
          <p14:tracePt t="62842" x="4922838" y="1765300"/>
          <p14:tracePt t="62858" x="4894263" y="1785938"/>
          <p14:tracePt t="62874" x="4879975" y="1800225"/>
          <p14:tracePt t="62892" x="4857750" y="1828800"/>
          <p14:tracePt t="62908" x="4851400" y="1843088"/>
          <p14:tracePt t="62925" x="4843463" y="1851025"/>
          <p14:tracePt t="62941" x="4829175" y="1879600"/>
          <p14:tracePt t="62958" x="4808538" y="1893888"/>
          <p14:tracePt t="62975" x="4794250" y="1914525"/>
          <p14:tracePt t="63033" x="4794250" y="1922463"/>
          <p14:tracePt t="63042" x="4794250" y="1951038"/>
          <p14:tracePt t="63050" x="4794250" y="1957388"/>
          <p14:tracePt t="63058" x="4794250" y="1965325"/>
          <p14:tracePt t="63066" x="4794250" y="1985963"/>
          <p14:tracePt t="63080" x="4794250" y="1993900"/>
          <p14:tracePt t="63122" x="4794250" y="2000250"/>
          <p14:tracePt t="63130" x="4794250" y="2008188"/>
          <p14:tracePt t="63141" x="4814888" y="2014538"/>
          <p14:tracePt t="63142" x="4822825" y="2028825"/>
          <p14:tracePt t="63158" x="4822825" y="2036763"/>
          <p14:tracePt t="63174" x="4829175" y="2057400"/>
          <p14:tracePt t="63192" x="4829175" y="2065338"/>
          <p14:tracePt t="63233" x="4837113" y="2071688"/>
          <p14:tracePt t="63241" x="4851400" y="2071688"/>
          <p14:tracePt t="63247" x="4879975" y="2079625"/>
          <p14:tracePt t="63257" x="4908550" y="2079625"/>
          <p14:tracePt t="63274" x="4937125" y="2079625"/>
          <p14:tracePt t="63291" x="4972050" y="2079625"/>
          <p14:tracePt t="63307" x="5000625" y="2079625"/>
          <p14:tracePt t="63324" x="5008563" y="2079625"/>
          <p14:tracePt t="63340" x="5037138" y="2065338"/>
          <p14:tracePt t="63357" x="5051425" y="2057400"/>
          <p14:tracePt t="63374" x="5065713" y="2051050"/>
          <p14:tracePt t="63391" x="5094288" y="2022475"/>
          <p14:tracePt t="63407" x="5122863" y="2008188"/>
          <p14:tracePt t="63424" x="5137150" y="1993900"/>
          <p14:tracePt t="63441" x="5143500" y="1985963"/>
          <p14:tracePt t="63458" x="5151438" y="1979613"/>
          <p14:tracePt t="63593" x="5157788" y="1971675"/>
          <p14:tracePt t="63626" x="5157788" y="1979613"/>
          <p14:tracePt t="63634" x="5157788" y="2043113"/>
          <p14:tracePt t="63634" x="5157788" y="2057400"/>
          <p14:tracePt t="63650" x="5157788" y="2085975"/>
          <p14:tracePt t="63657" x="5137150" y="2108200"/>
          <p14:tracePt t="63673" x="5122863" y="2143125"/>
          <p14:tracePt t="63675" x="5114925" y="2165350"/>
          <p14:tracePt t="63691" x="5100638" y="2179638"/>
          <p14:tracePt t="63745" x="5094288" y="2185988"/>
          <p14:tracePt t="63761" x="5086350" y="2193925"/>
          <p14:tracePt t="63773" x="5065713" y="2208213"/>
          <p14:tracePt t="63779" x="5057775" y="2214563"/>
          <p14:tracePt t="63790" x="5051425" y="2214563"/>
          <p14:tracePt t="63807" x="5043488" y="2214563"/>
          <p14:tracePt t="63823" x="5022850" y="2214563"/>
          <p14:tracePt t="63840" x="5008563" y="2222500"/>
          <p14:tracePt t="63856" x="4972050" y="2222500"/>
          <p14:tracePt t="63874" x="4937125" y="2228850"/>
          <p14:tracePt t="63890" x="4894263" y="2228850"/>
          <p14:tracePt t="63908" x="4851400" y="2243138"/>
          <p14:tracePt t="63923" x="4814888" y="2251075"/>
          <p14:tracePt t="63940" x="4800600" y="2257425"/>
          <p14:tracePt t="63956" x="4765675" y="2265363"/>
          <p14:tracePt t="63973" x="4751388" y="2279650"/>
          <p14:tracePt t="64025" x="4743450" y="2286000"/>
          <p14:tracePt t="64034" x="4737100" y="2286000"/>
          <p14:tracePt t="64042" x="4729163" y="2286000"/>
          <p14:tracePt t="64042" x="4714875" y="2293938"/>
          <p14:tracePt t="64058" x="4686300" y="2300288"/>
          <p14:tracePt t="64058" x="4679950" y="2300288"/>
          <p14:tracePt t="64074" x="4657725" y="2300288"/>
          <p14:tracePt t="64090" x="4651375" y="2300288"/>
          <p14:tracePt t="64107" x="4629150" y="2300288"/>
          <p14:tracePt t="64123" x="4622800" y="2300288"/>
          <p14:tracePt t="64140" x="4614863" y="2300288"/>
          <p14:tracePt t="64156" x="4608513" y="2300288"/>
          <p14:tracePt t="64194" x="4594225" y="2300288"/>
          <p14:tracePt t="64241" x="4579938" y="2300288"/>
          <p14:tracePt t="64259" x="4572000" y="2300288"/>
          <p14:tracePt t="64266" x="4557713" y="2300288"/>
          <p14:tracePt t="64273" x="4543425" y="2279650"/>
          <p14:tracePt t="64289" x="4537075" y="2251075"/>
          <p14:tracePt t="64307" x="4529138" y="2222500"/>
          <p14:tracePt t="64322" x="4529138" y="2193925"/>
          <p14:tracePt t="64340" x="4529138" y="2151063"/>
          <p14:tracePt t="64356" x="4529138" y="2128838"/>
          <p14:tracePt t="64373" x="4529138" y="2122488"/>
          <p14:tracePt t="64389" x="4529138" y="2100263"/>
          <p14:tracePt t="64432" x="4529138" y="2093913"/>
          <p14:tracePt t="64441" x="4529138" y="2079625"/>
          <p14:tracePt t="64455" x="4543425" y="2065338"/>
          <p14:tracePt t="64457" x="4579938" y="2057400"/>
          <p14:tracePt t="64472" x="4600575" y="2043113"/>
          <p14:tracePt t="64472" x="4614863" y="2043113"/>
          <p14:tracePt t="64490" x="4657725" y="2043113"/>
          <p14:tracePt t="64507" x="4714875" y="2036763"/>
          <p14:tracePt t="64522" x="4757738" y="2036763"/>
          <p14:tracePt t="64540" x="4808538" y="2022475"/>
          <p14:tracePt t="64556" x="4851400" y="2008188"/>
          <p14:tracePt t="64573" x="4857750" y="2008188"/>
          <p14:tracePt t="64589" x="4886325" y="2008188"/>
          <p14:tracePt t="64606" x="4908550" y="2000250"/>
          <p14:tracePt t="64622" x="4937125" y="2000250"/>
          <p14:tracePt t="64640" x="4979988" y="1993900"/>
          <p14:tracePt t="64655" x="5008563" y="1979613"/>
          <p14:tracePt t="64673" x="5051425" y="1979613"/>
          <p14:tracePt t="64688" x="5086350" y="1979613"/>
          <p14:tracePt t="64706" x="5122863" y="1979613"/>
          <p14:tracePt t="64722" x="5137150" y="1979613"/>
          <p14:tracePt t="64770" x="5143500" y="1979613"/>
          <p14:tracePt t="64778" x="5157788" y="1979613"/>
          <p14:tracePt t="64786" x="5165725" y="1971675"/>
          <p14:tracePt t="64794" x="5172075" y="1965325"/>
          <p14:tracePt t="64805" x="5194300" y="1965325"/>
          <p14:tracePt t="64822" x="5208588" y="1971675"/>
          <p14:tracePt t="64839" x="5214938" y="1979613"/>
          <p14:tracePt t="64855" x="5222875" y="1993900"/>
          <p14:tracePt t="64872" x="5222875" y="2008188"/>
          <p14:tracePt t="64888" x="5222875" y="2028825"/>
          <p14:tracePt t="64888" x="5222875" y="2043113"/>
          <p14:tracePt t="64906" x="5222875" y="2051050"/>
          <p14:tracePt t="64921" x="5222875" y="2065338"/>
          <p14:tracePt t="64938" x="5222875" y="2071688"/>
          <p14:tracePt t="64955" x="5222875" y="2085975"/>
          <p14:tracePt t="64972" x="5214938" y="2093913"/>
          <p14:tracePt t="64989" x="5200650" y="2114550"/>
          <p14:tracePt t="65006" x="5194300" y="2122488"/>
          <p14:tracePt t="65066" x="5186363" y="2128838"/>
          <p14:tracePt t="65073" x="5180013" y="2136775"/>
          <p14:tracePt t="65105" x="5151438" y="2157413"/>
          <p14:tracePt t="65137" x="5143500" y="2157413"/>
          <p14:tracePt t="65145" x="5129213" y="2171700"/>
          <p14:tracePt t="65153" x="5122863" y="2171700"/>
          <p14:tracePt t="65159" x="5086350" y="2179638"/>
          <p14:tracePt t="65172" x="5072063" y="2179638"/>
          <p14:tracePt t="65188" x="5029200" y="2179638"/>
          <p14:tracePt t="65205" x="4965700" y="2200275"/>
          <p14:tracePt t="65222" x="4937125" y="2208213"/>
          <p14:tracePt t="65238" x="4900613" y="2208213"/>
          <p14:tracePt t="65255" x="4865688" y="2208213"/>
          <p14:tracePt t="65272" x="4829175" y="2208213"/>
          <p14:tracePt t="65287" x="4814888" y="2208213"/>
          <p14:tracePt t="65287" x="4800600" y="2208213"/>
          <p14:tracePt t="65305" x="4794250" y="2208213"/>
          <p14:tracePt t="65321" x="4786313" y="2208213"/>
          <p14:tracePt t="65338" x="4765675" y="2208213"/>
          <p14:tracePt t="65355" x="4757738" y="2208213"/>
          <p14:tracePt t="65371" x="4743450" y="2208213"/>
          <p14:tracePt t="65388" x="4714875" y="2208213"/>
          <p14:tracePt t="65405" x="4700588" y="2200275"/>
          <p14:tracePt t="65421" x="4686300" y="2200275"/>
          <p14:tracePt t="65438" x="4679950" y="2200275"/>
          <p14:tracePt t="65454" x="4672013" y="2193925"/>
          <p14:tracePt t="65471" x="4665663" y="2193925"/>
          <p14:tracePt t="65513" x="4651375" y="2193925"/>
          <p14:tracePt t="66090" x="4665663" y="2193925"/>
          <p14:tracePt t="66105" x="4672013" y="2193925"/>
          <p14:tracePt t="66116" x="4679950" y="2193925"/>
          <p14:tracePt t="66169" x="4686300" y="2193925"/>
          <p14:tracePt t="66202" x="4700588" y="2193925"/>
          <p14:tracePt t="66417" x="4708525" y="2193925"/>
          <p14:tracePt t="66425" x="4714875" y="2193925"/>
          <p14:tracePt t="66441" x="4729163" y="2193925"/>
          <p14:tracePt t="66446" x="4737100" y="2193925"/>
          <p14:tracePt t="66453" x="4751388" y="2193925"/>
          <p14:tracePt t="66469" x="4779963" y="2193925"/>
          <p14:tracePt t="66487" x="4786313" y="2193925"/>
          <p14:tracePt t="66502" x="4794250" y="2193925"/>
          <p14:tracePt t="66625" x="4800600" y="2193925"/>
          <p14:tracePt t="66634" x="4814888" y="2193925"/>
          <p14:tracePt t="66642" x="4822825" y="2193925"/>
          <p14:tracePt t="66645" x="4829175" y="2193925"/>
          <p14:tracePt t="66690" x="4837113" y="2193925"/>
          <p14:tracePt t="66722" x="4843463" y="2185988"/>
          <p14:tracePt t="66729" x="4851400" y="2185988"/>
          <p14:tracePt t="66777" x="4857750" y="2185988"/>
          <p14:tracePt t="66793" x="4872038" y="2171700"/>
          <p14:tracePt t="66841" x="4872038" y="2165350"/>
          <p14:tracePt t="66849" x="4872038" y="2157413"/>
          <p14:tracePt t="66857" x="4872038" y="2136775"/>
          <p14:tracePt t="66865" x="4879975" y="2114550"/>
          <p14:tracePt t="66873" x="4900613" y="2085975"/>
          <p14:tracePt t="66886" x="4908550" y="2051050"/>
          <p14:tracePt t="66902" x="4914900" y="2036763"/>
          <p14:tracePt t="66919" x="4914900" y="2014538"/>
          <p14:tracePt t="66935" x="4922838" y="2000250"/>
          <p14:tracePt t="66952" x="4922838" y="1993900"/>
          <p14:tracePt t="66969" x="4922838" y="1951038"/>
          <p14:tracePt t="66987" x="4922838" y="1922463"/>
          <p14:tracePt t="67001" x="4922838" y="1851025"/>
          <p14:tracePt t="67019" x="4922838" y="1785938"/>
          <p14:tracePt t="67035" x="4922838" y="1743075"/>
          <p14:tracePt t="67052" x="4900613" y="1714500"/>
          <p14:tracePt t="67068" x="4894263" y="1679575"/>
          <p14:tracePt t="67085" x="4894263" y="1665288"/>
          <p14:tracePt t="67102" x="4886325" y="1628775"/>
          <p14:tracePt t="67118" x="4857750" y="1593850"/>
          <p14:tracePt t="67136" x="4837113" y="1536700"/>
          <p14:tracePt t="67152" x="4822825" y="1471613"/>
          <p14:tracePt t="67168" x="4794250" y="1385888"/>
          <p14:tracePt t="67185" x="4779963" y="1357313"/>
          <p14:tracePt t="67201" x="4757738" y="1336675"/>
          <p14:tracePt t="67218" x="4751388" y="1328738"/>
          <p14:tracePt t="67235" x="4751388" y="1293813"/>
          <p14:tracePt t="67252" x="4751388" y="1265238"/>
          <p14:tracePt t="67269" x="4751388" y="1250950"/>
          <p14:tracePt t="67285" x="4743450" y="1222375"/>
          <p14:tracePt t="67302" x="4743450" y="1208088"/>
          <p14:tracePt t="67318" x="4743450" y="1185863"/>
          <p14:tracePt t="67334" x="4743450" y="1171575"/>
          <p14:tracePt t="67351" x="4743450" y="1150938"/>
          <p14:tracePt t="67465" x="4757738" y="1143000"/>
          <p14:tracePt t="67473" x="4800600" y="1165225"/>
          <p14:tracePt t="67486" x="4822825" y="1185863"/>
          <p14:tracePt t="67489" x="4837113" y="1228725"/>
          <p14:tracePt t="67501" x="4865688" y="1279525"/>
          <p14:tracePt t="67518" x="4894263" y="1300163"/>
          <p14:tracePt t="67534" x="4900613" y="1300163"/>
          <p14:tracePt t="67568" x="4914900" y="1308100"/>
          <p14:tracePt t="67585" x="4929188" y="1308100"/>
          <p14:tracePt t="67617" x="4937125" y="1308100"/>
          <p14:tracePt t="67625" x="4957763" y="1308100"/>
          <p14:tracePt t="67633" x="4979988" y="1308100"/>
          <p14:tracePt t="67635" x="5029200" y="1308100"/>
          <p14:tracePt t="67651" x="5043488" y="1308100"/>
          <p14:tracePt t="67669" x="5065713" y="1308100"/>
          <p14:tracePt t="67684" x="5080000" y="1300163"/>
          <p14:tracePt t="67701" x="5086350" y="1293813"/>
          <p14:tracePt t="67737" x="5086350" y="1285875"/>
          <p14:tracePt t="67752" x="5086350" y="1279525"/>
          <p14:tracePt t="67754" x="5086350" y="1257300"/>
          <p14:tracePt t="67793" x="5086350" y="1250950"/>
          <p14:tracePt t="67826" x="5086350" y="1228725"/>
          <p14:tracePt t="67834" x="5057775" y="1214438"/>
          <p14:tracePt t="67835" x="5051425" y="1214438"/>
          <p14:tracePt t="67851" x="5037138" y="1214438"/>
          <p14:tracePt t="67868" x="5029200" y="1214438"/>
          <p14:tracePt t="67885" x="5014913" y="1214438"/>
          <p14:tracePt t="67901" x="4994275" y="1214438"/>
          <p14:tracePt t="67918" x="4965700" y="1222375"/>
          <p14:tracePt t="67934" x="4965700" y="1236663"/>
          <p14:tracePt t="67950" x="4965700" y="1250950"/>
          <p14:tracePt t="67967" x="4965700" y="1279525"/>
          <p14:tracePt t="67984" x="4986338" y="1300163"/>
          <p14:tracePt t="68001" x="4994275" y="1308100"/>
          <p14:tracePt t="68017" x="5014913" y="1328738"/>
          <p14:tracePt t="68035" x="5029200" y="1328738"/>
          <p14:tracePt t="68051" x="5051425" y="1328738"/>
          <p14:tracePt t="68068" x="5072063" y="1328738"/>
          <p14:tracePt t="68084" x="5108575" y="1314450"/>
          <p14:tracePt t="68101" x="5108575" y="1293813"/>
          <p14:tracePt t="68117" x="5108575" y="1243013"/>
          <p14:tracePt t="68135" x="5108575" y="1214438"/>
          <p14:tracePt t="68151" x="5086350" y="1179513"/>
          <p14:tracePt t="68167" x="5080000" y="1171575"/>
          <p14:tracePt t="68184" x="5065713" y="1157288"/>
          <p14:tracePt t="68200" x="5051425" y="1150938"/>
          <p14:tracePt t="68217" x="5029200" y="1150938"/>
          <p14:tracePt t="68234" x="4979988" y="1150938"/>
          <p14:tracePt t="68250" x="4929188" y="1150938"/>
          <p14:tracePt t="68267" x="4886325" y="1150938"/>
          <p14:tracePt t="68283" x="4843463" y="1150938"/>
          <p14:tracePt t="68300" x="4822825" y="1165225"/>
          <p14:tracePt t="68317" x="4800600" y="1185863"/>
          <p14:tracePt t="68334" x="4794250" y="1236663"/>
          <p14:tracePt t="68350" x="4794250" y="1285875"/>
          <p14:tracePt t="68368" x="4794250" y="1322388"/>
          <p14:tracePt t="68383" x="4814888" y="1357313"/>
          <p14:tracePt t="68401" x="4872038" y="1393825"/>
          <p14:tracePt t="68417" x="4908550" y="1400175"/>
          <p14:tracePt t="68434" x="4943475" y="1400175"/>
          <p14:tracePt t="68450" x="4972050" y="1400175"/>
          <p14:tracePt t="68468" x="4979988" y="1400175"/>
          <p14:tracePt t="68483" x="4986338" y="1400175"/>
          <p14:tracePt t="68529" x="4994275" y="1400175"/>
          <p14:tracePt t="68537" x="4994275" y="1393825"/>
          <p14:tracePt t="68554" x="4994275" y="1385888"/>
          <p14:tracePt t="68558" x="4986338" y="1379538"/>
          <p14:tracePt t="68566" x="4972050" y="1379538"/>
          <p14:tracePt t="68583" x="4965700" y="1379538"/>
          <p14:tracePt t="68682" x="4957763" y="1371600"/>
          <p14:tracePt t="68761" x="4979988" y="1365250"/>
          <p14:tracePt t="68802" x="4986338" y="1365250"/>
          <p14:tracePt t="68809" x="4994275" y="1365250"/>
          <p14:tracePt t="68817" x="5014913" y="1350963"/>
          <p14:tracePt t="68817" x="5029200" y="1336675"/>
          <p14:tracePt t="68865" x="5051425" y="1336675"/>
          <p14:tracePt t="68873" x="5057775" y="1328738"/>
          <p14:tracePt t="68881" x="5072063" y="1322388"/>
          <p14:tracePt t="68889" x="5108575" y="1293813"/>
          <p14:tracePt t="68899" x="5143500" y="1279525"/>
          <p14:tracePt t="68916" x="5186363" y="1257300"/>
          <p14:tracePt t="68932" x="5237163" y="1243013"/>
          <p14:tracePt t="68950" x="5294313" y="1214438"/>
          <p14:tracePt t="68966" x="5322888" y="1185863"/>
          <p14:tracePt t="68983" x="5351463" y="1165225"/>
          <p14:tracePt t="69000" x="5380038" y="1128713"/>
          <p14:tracePt t="69015" x="5394325" y="1114425"/>
          <p14:tracePt t="69015" x="5408613" y="1108075"/>
          <p14:tracePt t="69033" x="5414963" y="1108075"/>
          <p14:tracePt t="69033" x="5443538" y="1079500"/>
          <p14:tracePt t="69050" x="5465763" y="1071563"/>
          <p14:tracePt t="69066" x="5486400" y="1057275"/>
          <p14:tracePt t="69083" x="5494338" y="1050925"/>
          <p14:tracePt t="69099" x="5522913" y="1036638"/>
          <p14:tracePt t="69116" x="5543550" y="1028700"/>
          <p14:tracePt t="69133" x="5608638" y="1008063"/>
          <p14:tracePt t="69149" x="5629275" y="1000125"/>
          <p14:tracePt t="69166" x="5657850" y="993775"/>
          <p14:tracePt t="69182" x="5665788" y="993775"/>
          <p14:tracePt t="69217" x="5672138" y="985838"/>
          <p14:tracePt t="69218" x="5708650" y="985838"/>
          <p14:tracePt t="69232" x="5743575" y="965200"/>
          <p14:tracePt t="69249" x="5751513" y="957263"/>
          <p14:tracePt t="69266" x="5772150" y="957263"/>
          <p14:tracePt t="69282" x="5808663" y="957263"/>
          <p14:tracePt t="69299" x="5822950" y="950913"/>
          <p14:tracePt t="69315" x="5829300" y="950913"/>
          <p14:tracePt t="69370" x="5843588" y="950913"/>
          <p14:tracePt t="69377" x="5851525" y="950913"/>
          <p14:tracePt t="69386" x="5865813" y="950913"/>
          <p14:tracePt t="69393" x="5886450" y="950913"/>
          <p14:tracePt t="69401" x="5894388" y="950913"/>
          <p14:tracePt t="69434" x="5900738" y="950913"/>
          <p14:tracePt t="69474" x="5908675" y="950913"/>
          <p14:tracePt t="69521" x="5915025" y="957263"/>
          <p14:tracePt t="69529" x="5929313" y="971550"/>
          <p14:tracePt t="69545" x="5937250" y="971550"/>
          <p14:tracePt t="69549" x="5957888" y="979488"/>
          <p14:tracePt t="69565" x="5965825" y="979488"/>
          <p14:tracePt t="69583" x="5972175" y="985838"/>
          <p14:tracePt t="69599" x="6000750" y="1000125"/>
          <p14:tracePt t="69616" x="6015038" y="1008063"/>
          <p14:tracePt t="69632" x="6037263" y="1014413"/>
          <p14:tracePt t="69649" x="6051550" y="1014413"/>
          <p14:tracePt t="69665" x="6072188" y="1022350"/>
          <p14:tracePt t="69682" x="6094413" y="1028700"/>
          <p14:tracePt t="69698" x="6108700" y="1042988"/>
          <p14:tracePt t="69716" x="6122988" y="1042988"/>
          <p14:tracePt t="69731" x="6137275" y="1042988"/>
          <p14:tracePt t="69749" x="6151563" y="1050925"/>
          <p14:tracePt t="69793" x="6165850" y="1057275"/>
          <p14:tracePt t="69810" x="6186488" y="1079500"/>
          <p14:tracePt t="69812" x="6194425" y="1085850"/>
          <p14:tracePt t="69831" x="6200775" y="1093788"/>
          <p14:tracePt t="69831" x="6223000" y="1114425"/>
          <p14:tracePt t="69848" x="6251575" y="1143000"/>
          <p14:tracePt t="69865" x="6257925" y="1157288"/>
          <p14:tracePt t="69882" x="6265863" y="1165225"/>
          <p14:tracePt t="69898" x="6265863" y="1171575"/>
          <p14:tracePt t="69916" x="6280150" y="1185863"/>
          <p14:tracePt t="69953" x="6280150" y="1193800"/>
          <p14:tracePt t="69964" x="6280150" y="1208088"/>
          <p14:tracePt t="69969" x="6280150" y="1236663"/>
          <p14:tracePt t="69981" x="6280150" y="1250950"/>
          <p14:tracePt t="69997" x="6280150" y="1265238"/>
          <p14:tracePt t="70014" x="6280150" y="1279525"/>
          <p14:tracePt t="70030" x="6272213" y="1308100"/>
          <p14:tracePt t="70048" x="6272213" y="1314450"/>
          <p14:tracePt t="70065" x="6237288" y="1343025"/>
          <p14:tracePt t="70082" x="6223000" y="1357313"/>
          <p14:tracePt t="70098" x="6186488" y="1393825"/>
          <p14:tracePt t="70115" x="6165850" y="1408113"/>
          <p14:tracePt t="70131" x="6143625" y="1428750"/>
          <p14:tracePt t="70148" x="6122988" y="1450975"/>
          <p14:tracePt t="70164" x="6108700" y="1457325"/>
          <p14:tracePt t="70181" x="6100763" y="1465263"/>
          <p14:tracePt t="70198" x="6065838" y="1493838"/>
          <p14:tracePt t="70215" x="6022975" y="1522413"/>
          <p14:tracePt t="70231" x="6008688" y="1528763"/>
          <p14:tracePt t="70248" x="5994400" y="1528763"/>
          <p14:tracePt t="70264" x="5980113" y="1536700"/>
          <p14:tracePt t="70281" x="5937250" y="1543050"/>
          <p14:tracePt t="70298" x="5894388" y="1579563"/>
          <p14:tracePt t="70315" x="5865813" y="1593850"/>
          <p14:tracePt t="70331" x="5829300" y="1593850"/>
          <p14:tracePt t="70348" x="5808663" y="1593850"/>
          <p14:tracePt t="70364" x="5772150" y="1608138"/>
          <p14:tracePt t="70381" x="5751513" y="1608138"/>
          <p14:tracePt t="70397" x="5743575" y="1608138"/>
          <p14:tracePt t="70414" x="5737225" y="1608138"/>
          <p14:tracePt t="70430" x="5700713" y="1608138"/>
          <p14:tracePt t="70447" x="5657850" y="1608138"/>
          <p14:tracePt t="70464" x="5629275" y="1608138"/>
          <p14:tracePt t="70464" x="5622925" y="1608138"/>
          <p14:tracePt t="70482" x="5586413" y="1600200"/>
          <p14:tracePt t="70498" x="5551488" y="1571625"/>
          <p14:tracePt t="70514" x="5514975" y="1565275"/>
          <p14:tracePt t="70530" x="5494338" y="1557338"/>
          <p14:tracePt t="70547" x="5480050" y="1550988"/>
          <p14:tracePt t="70585" x="5472113" y="1543050"/>
          <p14:tracePt t="70593" x="5451475" y="1522413"/>
          <p14:tracePt t="70614" x="5437188" y="1508125"/>
          <p14:tracePt t="70615" x="5429250" y="1493838"/>
          <p14:tracePt t="70630" x="5414963" y="1471613"/>
          <p14:tracePt t="70647" x="5414963" y="1450975"/>
          <p14:tracePt t="70663" x="5414963" y="1408113"/>
          <p14:tracePt t="70681" x="5414963" y="1371600"/>
          <p14:tracePt t="70696" x="5414963" y="1322388"/>
          <p14:tracePt t="70714" x="5414963" y="1279525"/>
          <p14:tracePt t="70729" x="5422900" y="1243013"/>
          <p14:tracePt t="70747" x="5422900" y="1228725"/>
          <p14:tracePt t="70764" x="5429250" y="1200150"/>
          <p14:tracePt t="70780" x="5451475" y="1171575"/>
          <p14:tracePt t="70797" x="5465763" y="1150938"/>
          <p14:tracePt t="70814" x="5500688" y="1100138"/>
          <p14:tracePt t="70829" x="5514975" y="1065213"/>
          <p14:tracePt t="70848" x="5537200" y="1036638"/>
          <p14:tracePt t="70863" x="5551488" y="1022350"/>
          <p14:tracePt t="70881" x="5580063" y="985838"/>
          <p14:tracePt t="70896" x="5608638" y="957263"/>
          <p14:tracePt t="70914" x="5622925" y="957263"/>
          <p14:tracePt t="70930" x="5643563" y="942975"/>
          <p14:tracePt t="70978" x="5657850" y="942975"/>
          <p14:tracePt t="70986" x="5715000" y="936625"/>
          <p14:tracePt t="70994" x="5729288" y="936625"/>
          <p14:tracePt t="71000" x="5794375" y="928688"/>
          <p14:tracePt t="71013" x="5851525" y="908050"/>
          <p14:tracePt t="71030" x="5886450" y="908050"/>
          <p14:tracePt t="71047" x="5908675" y="908050"/>
          <p14:tracePt t="71063" x="5943600" y="908050"/>
          <p14:tracePt t="71080" x="5986463" y="908050"/>
          <p14:tracePt t="71096" x="6029325" y="908050"/>
          <p14:tracePt t="71096" x="6057900" y="908050"/>
          <p14:tracePt t="71129" x="6094413" y="914400"/>
          <p14:tracePt t="71130" x="6115050" y="914400"/>
          <p14:tracePt t="71146" x="6137275" y="922338"/>
          <p14:tracePt t="71163" x="6165850" y="922338"/>
          <p14:tracePt t="71179" x="6215063" y="942975"/>
          <p14:tracePt t="71196" x="6237288" y="950913"/>
          <p14:tracePt t="71249" x="6265863" y="950913"/>
          <p14:tracePt t="71258" x="6272213" y="957263"/>
          <p14:tracePt t="71264" x="6280150" y="965200"/>
          <p14:tracePt t="71282" x="6286500" y="971550"/>
          <p14:tracePt t="71296" x="6294438" y="979488"/>
          <p14:tracePt t="71297" x="6308725" y="993775"/>
          <p14:tracePt t="71338" x="6323013" y="1022350"/>
          <p14:tracePt t="71345" x="6329363" y="1042988"/>
          <p14:tracePt t="71353" x="6329363" y="1065213"/>
          <p14:tracePt t="71362" x="6329363" y="1100138"/>
          <p14:tracePt t="71380" x="6329363" y="1114425"/>
          <p14:tracePt t="71395" x="6329363" y="1136650"/>
          <p14:tracePt t="71413" x="6337300" y="1157288"/>
          <p14:tracePt t="71430" x="6337300" y="1179513"/>
          <p14:tracePt t="71445" x="6337300" y="1193800"/>
          <p14:tracePt t="71463" x="6337300" y="1228725"/>
          <p14:tracePt t="71479" x="6337300" y="1250950"/>
          <p14:tracePt t="71496" x="6337300" y="1265238"/>
          <p14:tracePt t="71512" x="6337300" y="1308100"/>
          <p14:tracePt t="71530" x="6337300" y="1336675"/>
          <p14:tracePt t="71545" x="6337300" y="1350963"/>
          <p14:tracePt t="71562" x="6337300" y="1379538"/>
          <p14:tracePt t="71579" x="6323013" y="1393825"/>
          <p14:tracePt t="71625" x="6315075" y="1400175"/>
          <p14:tracePt t="71633" x="6286500" y="1414463"/>
          <p14:tracePt t="71641" x="6280150" y="1422400"/>
          <p14:tracePt t="71657" x="6272213" y="1428750"/>
          <p14:tracePt t="71662" x="6265863" y="1428750"/>
          <p14:tracePt t="71678" x="6237288" y="1450975"/>
          <p14:tracePt t="71696" x="6229350" y="1457325"/>
          <p14:tracePt t="71730" x="6208713" y="1457325"/>
          <p14:tracePt t="71730" x="6194425" y="1465263"/>
          <p14:tracePt t="71745" x="6157913" y="1471613"/>
          <p14:tracePt t="71762" x="6115050" y="1485900"/>
          <p14:tracePt t="71778" x="6100763" y="1485900"/>
          <p14:tracePt t="71795" x="6072188" y="1485900"/>
          <p14:tracePt t="71811" x="6037263" y="1485900"/>
          <p14:tracePt t="71829" x="6022975" y="1500188"/>
          <p14:tracePt t="71844" x="5986463" y="1500188"/>
          <p14:tracePt t="71862" x="5943600" y="1500188"/>
          <p14:tracePt t="71878" x="5908675" y="1500188"/>
          <p14:tracePt t="71895" x="5865813" y="1500188"/>
          <p14:tracePt t="71911" x="5822950" y="1500188"/>
          <p14:tracePt t="71929" x="5780088" y="1500188"/>
          <p14:tracePt t="71945" x="5751513" y="1500188"/>
          <p14:tracePt t="71985" x="5737225" y="1500188"/>
          <p14:tracePt t="71990" x="5729288" y="1500188"/>
          <p14:tracePt t="71995" x="5715000" y="1500188"/>
          <p14:tracePt t="72011" x="5694363" y="1500188"/>
          <p14:tracePt t="72028" x="5686425" y="1500188"/>
          <p14:tracePt t="72044" x="5657850" y="1500188"/>
          <p14:tracePt t="72061" x="5637213" y="1500188"/>
          <p14:tracePt t="72078" x="5622925" y="1500188"/>
          <p14:tracePt t="72094" x="5614988" y="1500188"/>
          <p14:tracePt t="72129" x="5608638" y="1500188"/>
          <p14:tracePt t="72145" x="5572125" y="1479550"/>
          <p14:tracePt t="72146" x="5565775" y="1457325"/>
          <p14:tracePt t="72162" x="5565775" y="1428750"/>
          <p14:tracePt t="72178" x="5551488" y="1414463"/>
          <p14:tracePt t="72196" x="5551488" y="1393825"/>
          <p14:tracePt t="72211" x="5551488" y="1350963"/>
          <p14:tracePt t="72228" x="5551488" y="1328738"/>
          <p14:tracePt t="72244" x="5551488" y="1279525"/>
          <p14:tracePt t="72262" x="5551488" y="1250950"/>
          <p14:tracePt t="72277" x="5551488" y="1214438"/>
          <p14:tracePt t="72295" x="5551488" y="1185863"/>
          <p14:tracePt t="72311" x="5572125" y="1165225"/>
          <p14:tracePt t="72328" x="5580063" y="1157288"/>
          <p14:tracePt t="72369" x="5586413" y="1150938"/>
          <p14:tracePt t="72377" x="5600700" y="1136650"/>
          <p14:tracePt t="72394" x="5657850" y="1122363"/>
          <p14:tracePt t="72396" x="5765800" y="1100138"/>
          <p14:tracePt t="72411" x="5837238" y="1093788"/>
          <p14:tracePt t="72428" x="5886450" y="1071563"/>
          <p14:tracePt t="72444" x="5908675" y="1065213"/>
          <p14:tracePt t="72462" x="5922963" y="1065213"/>
          <p14:tracePt t="72478" x="5943600" y="1065213"/>
          <p14:tracePt t="72495" x="5986463" y="1065213"/>
          <p14:tracePt t="72511" x="6037263" y="1065213"/>
          <p14:tracePt t="72528" x="6086475" y="1065213"/>
          <p14:tracePt t="72544" x="6143625" y="1065213"/>
          <p14:tracePt t="72544" x="6172200" y="1065213"/>
          <p14:tracePt t="72562" x="6200775" y="1065213"/>
          <p14:tracePt t="72578" x="6215063" y="1065213"/>
          <p14:tracePt t="72594" x="6223000" y="1065213"/>
          <p14:tracePt t="72611" x="6237288" y="1065213"/>
          <p14:tracePt t="72628" x="6265863" y="1065213"/>
          <p14:tracePt t="72643" x="6294438" y="1065213"/>
          <p14:tracePt t="72661" x="6323013" y="1065213"/>
          <p14:tracePt t="72677" x="6329363" y="1065213"/>
          <p14:tracePt t="72713" x="6337300" y="1065213"/>
          <p14:tracePt t="72745" x="6343650" y="1065213"/>
          <p14:tracePt t="72753" x="6357938" y="1079500"/>
          <p14:tracePt t="72761" x="6372225" y="1085850"/>
          <p14:tracePt t="72769" x="6380163" y="1093788"/>
          <p14:tracePt t="72777" x="6380163" y="1157288"/>
          <p14:tracePt t="72794" x="6386513" y="1208088"/>
          <p14:tracePt t="72810" x="6386513" y="1250950"/>
          <p14:tracePt t="72826" x="6386513" y="1293813"/>
          <p14:tracePt t="72843" x="6386513" y="1328738"/>
          <p14:tracePt t="72860" x="6386513" y="1350963"/>
          <p14:tracePt t="72877" x="6386513" y="1371600"/>
          <p14:tracePt t="72894" x="6386513" y="1385888"/>
          <p14:tracePt t="72910" x="6372225" y="1428750"/>
          <p14:tracePt t="72927" x="6357938" y="1443038"/>
          <p14:tracePt t="72943" x="6329363" y="1479550"/>
          <p14:tracePt t="72961" x="6286500" y="1508125"/>
          <p14:tracePt t="72961" x="6280150" y="1514475"/>
          <p14:tracePt t="72978" x="6229350" y="1543050"/>
          <p14:tracePt t="72993" x="6208713" y="1550988"/>
          <p14:tracePt t="73010" x="6186488" y="1557338"/>
          <p14:tracePt t="73027" x="6165850" y="1565275"/>
          <p14:tracePt t="73043" x="6115050" y="1585913"/>
          <p14:tracePt t="73060" x="6065838" y="1593850"/>
          <p14:tracePt t="73077" x="6022975" y="1593850"/>
          <p14:tracePt t="73094" x="5994400" y="1608138"/>
          <p14:tracePt t="73110" x="5972175" y="1614488"/>
          <p14:tracePt t="73161" x="5965825" y="1614488"/>
          <p14:tracePt t="73169" x="5951538" y="1614488"/>
          <p14:tracePt t="73177" x="5937250" y="1628775"/>
          <p14:tracePt t="73217" x="5929313" y="1636713"/>
          <p14:tracePt t="73225" x="5922963" y="1643063"/>
          <p14:tracePt t="73258" x="5900738" y="1657350"/>
          <p14:tracePt t="73298" x="5894388" y="1665288"/>
          <p14:tracePt t="73313" x="5886450" y="1671638"/>
          <p14:tracePt t="73386" x="5886450" y="1679575"/>
          <p14:tracePt t="73417" x="5886450" y="1708150"/>
          <p14:tracePt t="73426" x="5886450" y="1714500"/>
          <p14:tracePt t="73434" x="5886450" y="1736725"/>
          <p14:tracePt t="73444" x="5886450" y="1743075"/>
          <p14:tracePt t="73489" x="5900738" y="1757363"/>
          <p14:tracePt t="73561" x="5908675" y="1757363"/>
          <p14:tracePt t="73570" x="5915025" y="1757363"/>
          <p14:tracePt t="73577" x="5937250" y="1757363"/>
          <p14:tracePt t="73578" x="5980113" y="1757363"/>
          <p14:tracePt t="73594" x="6022975" y="1757363"/>
          <p14:tracePt t="73594" x="6029325" y="1757363"/>
          <p14:tracePt t="73610" x="6051550" y="1757363"/>
          <p14:tracePt t="73626" x="6057900" y="1751013"/>
          <p14:tracePt t="73660" x="6065838" y="1743075"/>
          <p14:tracePt t="73674" x="6072188" y="1743075"/>
          <p14:tracePt t="73682" x="6080125" y="1736725"/>
          <p14:tracePt t="73693" x="6100763" y="1728788"/>
          <p14:tracePt t="73709" x="6108700" y="1722438"/>
          <p14:tracePt t="73725" x="6129338" y="1700213"/>
          <p14:tracePt t="73742" x="6143625" y="1685925"/>
          <p14:tracePt t="73758" x="6143625" y="1679575"/>
          <p14:tracePt t="73810" x="6143625" y="1671638"/>
          <p14:tracePt t="73826" x="6143625" y="1665288"/>
          <p14:tracePt t="73833" x="6143625" y="1643063"/>
          <p14:tracePt t="73849" x="6143625" y="1628775"/>
          <p14:tracePt t="73857" x="6143625" y="1622425"/>
          <p14:tracePt t="73865" x="6129338" y="1593850"/>
          <p14:tracePt t="73875" x="6108700" y="1543050"/>
          <p14:tracePt t="73891" x="6080125" y="1508125"/>
          <p14:tracePt t="73909" x="6065838" y="1500188"/>
          <p14:tracePt t="73925" x="6051550" y="1493838"/>
          <p14:tracePt t="73943" x="6029325" y="1485900"/>
          <p14:tracePt t="73960" x="6022975" y="1485900"/>
          <p14:tracePt t="73978" x="6015038" y="1479550"/>
          <p14:tracePt t="73993" x="5994400" y="1471613"/>
          <p14:tracePt t="73993" x="5986463" y="1471613"/>
          <p14:tracePt t="74011" x="5957888" y="1471613"/>
          <p14:tracePt t="74027" x="5951538" y="1465263"/>
          <p14:tracePt t="74043" x="5937250" y="1465263"/>
          <p14:tracePt t="74059" x="5908675" y="1457325"/>
          <p14:tracePt t="74107" x="5900738" y="1457325"/>
          <p14:tracePt t="74114" x="5880100" y="1457325"/>
          <p14:tracePt t="74122" x="5872163" y="1457325"/>
          <p14:tracePt t="74130" x="5857875" y="1457325"/>
          <p14:tracePt t="74142" x="5822950" y="1450975"/>
          <p14:tracePt t="74159" x="5815013" y="1450975"/>
          <p14:tracePt t="74176" x="5780088" y="1428750"/>
          <p14:tracePt t="74193" x="5772150" y="1428750"/>
          <p14:tracePt t="74209" x="5743575" y="1428750"/>
          <p14:tracePt t="74227" x="5737225" y="1428750"/>
          <p14:tracePt t="74243" x="5722938" y="1428750"/>
          <p14:tracePt t="74259" x="5708650" y="1428750"/>
          <p14:tracePt t="74276" x="5700713" y="1428750"/>
          <p14:tracePt t="74292" x="5672138" y="1443038"/>
          <p14:tracePt t="74310" x="5657850" y="1465263"/>
          <p14:tracePt t="74325" x="5651500" y="1471613"/>
          <p14:tracePt t="74342" x="5651500" y="1493838"/>
          <p14:tracePt t="74360" x="5651500" y="1500188"/>
          <p14:tracePt t="74375" x="5651500" y="1508125"/>
          <p14:tracePt t="74392" x="5651500" y="1543050"/>
          <p14:tracePt t="74410" x="5651500" y="1571625"/>
          <p14:tracePt t="74425" x="5672138" y="1608138"/>
          <p14:tracePt t="74444" x="5686425" y="1622425"/>
          <p14:tracePt t="74490" x="5694363" y="1628775"/>
          <p14:tracePt t="74499" x="5715000" y="1643063"/>
          <p14:tracePt t="74514" x="5715000" y="1651000"/>
          <p14:tracePt t="74522" x="5722938" y="1657350"/>
          <p14:tracePt t="74530" x="5729288" y="1665288"/>
          <p14:tracePt t="74542" x="5751513" y="1685925"/>
          <p14:tracePt t="74578" x="5757863" y="1685925"/>
          <p14:tracePt t="74594" x="5765800" y="1685925"/>
          <p14:tracePt t="74626" x="5780088" y="1700213"/>
          <p14:tracePt t="74635" x="5786438" y="1700213"/>
          <p14:tracePt t="74650" x="5794375" y="1700213"/>
          <p14:tracePt t="74659" x="5800725" y="1700213"/>
          <p14:tracePt t="74665" x="5815013" y="1700213"/>
          <p14:tracePt t="74675" x="5857875" y="1700213"/>
          <p14:tracePt t="74692" x="5872163" y="1700213"/>
          <p14:tracePt t="74709" x="5900738" y="1700213"/>
          <p14:tracePt t="74725" x="5908675" y="1700213"/>
          <p14:tracePt t="74770" x="5915025" y="1700213"/>
          <p14:tracePt t="74802" x="5929313" y="1693863"/>
          <p14:tracePt t="74810" x="5937250" y="1693863"/>
          <p14:tracePt t="74827" x="5957888" y="1671638"/>
          <p14:tracePt t="74829" x="5965825" y="1665288"/>
          <p14:tracePt t="74841" x="5986463" y="1636713"/>
          <p14:tracePt t="74859" x="5986463" y="1628775"/>
          <p14:tracePt t="75018" x="5986463" y="1636713"/>
          <p14:tracePt t="75027" x="5972175" y="1657350"/>
          <p14:tracePt t="75030" x="5965825" y="1671638"/>
          <p14:tracePt t="75042" x="5951538" y="1700213"/>
          <p14:tracePt t="75059" x="5951538" y="1708150"/>
          <p14:tracePt t="75074" x="5937250" y="1736725"/>
          <p14:tracePt t="75091" x="5937250" y="1743075"/>
          <p14:tracePt t="75108" x="5937250" y="1785938"/>
          <p14:tracePt t="75125" x="5929313" y="1828800"/>
          <p14:tracePt t="75141" x="5929313" y="1843088"/>
          <p14:tracePt t="75158" x="5922963" y="1879600"/>
          <p14:tracePt t="75202" x="5922963" y="1885950"/>
          <p14:tracePt t="75210" x="5908675" y="1900238"/>
          <p14:tracePt t="75226" x="5886450" y="1914525"/>
          <p14:tracePt t="75243" x="5886450" y="1922463"/>
          <p14:tracePt t="75243" x="5880100" y="1943100"/>
          <p14:tracePt t="75258" x="5851525" y="1965325"/>
          <p14:tracePt t="75306" x="5843588" y="1993900"/>
          <p14:tracePt t="75338" x="5829300" y="2000250"/>
          <p14:tracePt t="75370" x="5822950" y="2008188"/>
          <p14:tracePt t="75378" x="5815013" y="2014538"/>
          <p14:tracePt t="75394" x="5808663" y="2022475"/>
          <p14:tracePt t="75407" x="5800725" y="2028825"/>
          <p14:tracePt t="75442" x="5794375" y="2036763"/>
          <p14:tracePt t="75458" x="5772150" y="2043113"/>
          <p14:tracePt t="75491" x="5765800" y="2043113"/>
          <p14:tracePt t="75498" x="5743575" y="2051050"/>
          <p14:tracePt t="75546" x="5737225" y="2051050"/>
          <p14:tracePt t="75595" x="5722938" y="2071688"/>
          <p14:tracePt t="75603" x="5715000" y="2071688"/>
          <p14:tracePt t="75610" x="5708650" y="2079625"/>
          <p14:tracePt t="75619" x="5700713" y="2085975"/>
          <p14:tracePt t="75624" x="5686425" y="2093913"/>
          <p14:tracePt t="75738" x="5686425" y="2100263"/>
          <p14:tracePt t="75770" x="5686425" y="2108200"/>
          <p14:tracePt t="75778" x="5680075" y="2114550"/>
          <p14:tracePt t="76178" x="5680075" y="2122488"/>
          <p14:tracePt t="76235" x="5694363" y="2122488"/>
          <p14:tracePt t="76266" x="5700713" y="2122488"/>
          <p14:tracePt t="76306" x="5708650" y="2122488"/>
          <p14:tracePt t="76306" x="5715000" y="2122488"/>
          <p14:tracePt t="76347" x="5722938" y="2122488"/>
          <p14:tracePt t="76354" x="5737225" y="2114550"/>
          <p14:tracePt t="76371" x="5743575" y="2114550"/>
          <p14:tracePt t="76378" x="5751513" y="2108200"/>
          <p14:tracePt t="76389" x="5772150" y="2108200"/>
          <p14:tracePt t="76406" x="5780088" y="2108200"/>
          <p14:tracePt t="76423" x="5786438" y="2108200"/>
          <p14:tracePt t="76457" x="5794375" y="2108200"/>
          <p14:tracePt t="76473" x="5800725" y="2108200"/>
          <p14:tracePt t="76498" x="5808663" y="2108200"/>
          <p14:tracePt t="76509" x="5815013" y="2108200"/>
          <p14:tracePt t="76512" x="5837238" y="2100263"/>
          <p14:tracePt t="76522" x="5843588" y="2100263"/>
          <p14:tracePt t="76569" x="5851525" y="2100263"/>
          <p14:tracePt t="76586" x="5857875" y="2100263"/>
          <p14:tracePt t="76594" x="5865813" y="2100263"/>
          <p14:tracePt t="76611" x="5880100" y="2100263"/>
          <p14:tracePt t="76626" x="5894388" y="2085975"/>
          <p14:tracePt t="76682" x="5900738" y="2085975"/>
          <p14:tracePt t="76698" x="5915025" y="2085975"/>
          <p14:tracePt t="76715" x="5922963" y="2085975"/>
          <p14:tracePt t="76754" x="5929313" y="2085975"/>
          <p14:tracePt t="76786" x="5951538" y="2079625"/>
          <p14:tracePt t="76818" x="5957888" y="2071688"/>
          <p14:tracePt t="76826" x="5965825" y="2071688"/>
          <p14:tracePt t="76834" x="5980113" y="2071688"/>
          <p14:tracePt t="76843" x="5994400" y="2071688"/>
          <p14:tracePt t="76855" x="6008688" y="2065338"/>
          <p14:tracePt t="76872" x="6029325" y="2065338"/>
          <p14:tracePt t="76922" x="6037263" y="2065338"/>
          <p14:tracePt t="76938" x="6043613" y="2065338"/>
          <p14:tracePt t="76942" x="6051550" y="2065338"/>
          <p14:tracePt t="76956" x="6057900" y="2057400"/>
          <p14:tracePt t="76956" x="6065838" y="2057400"/>
          <p14:tracePt t="76995" x="6072188" y="2057400"/>
          <p14:tracePt t="77010" x="6080125" y="2057400"/>
          <p14:tracePt t="77018" x="6086475" y="2057400"/>
          <p14:tracePt t="77034" x="6108700" y="2051050"/>
          <p14:tracePt t="77083" x="6115050" y="2051050"/>
          <p14:tracePt t="77458" x="6086475" y="2051050"/>
          <p14:tracePt t="77466" x="6080125" y="2051050"/>
          <p14:tracePt t="77474" x="6065838" y="2051050"/>
          <p14:tracePt t="77490" x="6051550" y="2051050"/>
          <p14:tracePt t="77498" x="6029325" y="2071688"/>
          <p14:tracePt t="77504" x="6015038" y="2079625"/>
          <p14:tracePt t="77521" x="5965825" y="2085975"/>
          <p14:tracePt t="77539" x="5922963" y="2093913"/>
          <p14:tracePt t="77555" x="5880100" y="2093913"/>
          <p14:tracePt t="77571" x="5843588" y="2114550"/>
          <p14:tracePt t="77587" x="5822950" y="2114550"/>
          <p14:tracePt t="77605" x="5794375" y="2114550"/>
          <p14:tracePt t="77621" x="5780088" y="2114550"/>
          <p14:tracePt t="77638" x="5772150" y="2114550"/>
          <p14:tracePt t="77683" x="5757863" y="2114550"/>
          <p14:tracePt t="77699" x="5751513" y="2114550"/>
          <p14:tracePt t="77701" x="5743575" y="2114550"/>
          <p14:tracePt t="77723" x="5737225" y="2114550"/>
          <p14:tracePt t="77737" x="5722938" y="2114550"/>
          <p14:tracePt t="77738" x="5700713" y="2122488"/>
          <p14:tracePt t="77803" x="5694363" y="2128838"/>
          <p14:tracePt t="77835" x="5686425" y="2143125"/>
          <p14:tracePt t="77843" x="5686425" y="2165350"/>
          <p14:tracePt t="77857" x="5686425" y="2171700"/>
          <p14:tracePt t="77858" x="5680075" y="2200275"/>
          <p14:tracePt t="77871" x="5672138" y="2208213"/>
          <p14:tracePt t="77923" x="5672138" y="2228850"/>
          <p14:tracePt t="77931" x="5672138" y="2236788"/>
          <p14:tracePt t="77962" x="5680075" y="2243138"/>
          <p14:tracePt t="77994" x="5686425" y="2251075"/>
          <p14:tracePt t="78058" x="5694363" y="2257425"/>
          <p14:tracePt t="78195" x="5700713" y="2257425"/>
          <p14:tracePt t="78363" x="5708650" y="2257425"/>
          <p14:tracePt t="78412" x="5715000" y="2257425"/>
          <p14:tracePt t="78490" x="5729288" y="2257425"/>
          <p14:tracePt t="78506" x="5737225" y="2257425"/>
          <p14:tracePt t="78538" x="5743575" y="2257425"/>
          <p14:tracePt t="78554" x="5751513" y="2257425"/>
          <p14:tracePt t="78562" x="5772150" y="2257425"/>
          <p14:tracePt t="78594" x="5780088" y="2257425"/>
          <p14:tracePt t="78603" x="5786438" y="2257425"/>
          <p14:tracePt t="78618" x="5794375" y="2257425"/>
          <p14:tracePt t="78624" x="5808663" y="2257425"/>
          <p14:tracePt t="78636" x="5822950" y="2243138"/>
          <p14:tracePt t="78653" x="5829300" y="2236788"/>
          <p14:tracePt t="78699" x="5843588" y="2236788"/>
          <p14:tracePt t="78707" x="5865813" y="2228850"/>
          <p14:tracePt t="78738" x="5872163" y="2228850"/>
          <p14:tracePt t="78748" x="5886450" y="2228850"/>
          <p14:tracePt t="78778" x="5894388" y="2222500"/>
          <p14:tracePt t="79987" x="5894388" y="2214563"/>
          <p14:tracePt t="80066" x="5886450" y="2214563"/>
          <p14:tracePt t="80098" x="5865813" y="2214563"/>
          <p14:tracePt t="80108" x="5857875" y="2214563"/>
          <p14:tracePt t="80109" x="5822950" y="2214563"/>
          <p14:tracePt t="80118" x="5780088" y="2214563"/>
          <p14:tracePt t="80134" x="5722938" y="2214563"/>
          <p14:tracePt t="80152" x="5665788" y="2214563"/>
          <p14:tracePt t="80167" x="5594350" y="2214563"/>
          <p14:tracePt t="80184" x="5537200" y="2214563"/>
          <p14:tracePt t="80200" x="5457825" y="2214563"/>
          <p14:tracePt t="80200" x="5422900" y="2214563"/>
          <p14:tracePt t="80219" x="5343525" y="2214563"/>
          <p14:tracePt t="80235" x="5300663" y="2214563"/>
          <p14:tracePt t="80250" x="5222875" y="2214563"/>
          <p14:tracePt t="80267" x="5165725" y="2214563"/>
          <p14:tracePt t="80283" x="5114925" y="2214563"/>
          <p14:tracePt t="80301" x="5043488" y="2214563"/>
          <p14:tracePt t="80318" x="4957763" y="2214563"/>
          <p14:tracePt t="80334" x="4851400" y="2214563"/>
          <p14:tracePt t="80351" x="4722813" y="2243138"/>
          <p14:tracePt t="80367" x="4629150" y="2257425"/>
          <p14:tracePt t="80385" x="4522788" y="2257425"/>
          <p14:tracePt t="80401" x="4414838" y="2265363"/>
          <p14:tracePt t="80418" x="4243388" y="2279650"/>
          <p14:tracePt t="80433" x="4014788" y="2279650"/>
          <p14:tracePt t="80451" x="3871913" y="2279650"/>
          <p14:tracePt t="80467" x="3736975" y="2279650"/>
          <p14:tracePt t="80484" x="3629025" y="2279650"/>
          <p14:tracePt t="80500" x="3551238" y="2279650"/>
          <p14:tracePt t="80517" x="3514725" y="2279650"/>
          <p14:tracePt t="80533" x="3471863" y="2279650"/>
          <p14:tracePt t="80550" x="3422650" y="2279650"/>
          <p14:tracePt t="80567" x="3322638" y="2243138"/>
          <p14:tracePt t="80584" x="3257550" y="2222500"/>
          <p14:tracePt t="80600" x="3186113" y="2179638"/>
          <p14:tracePt t="80618" x="3128963" y="2151063"/>
          <p14:tracePt t="80634" x="3122613" y="2143125"/>
          <p14:tracePt t="80674" x="3108325" y="2136775"/>
          <p14:tracePt t="80683" x="3108325" y="2093913"/>
          <p14:tracePt t="80690" x="3086100" y="2000250"/>
          <p14:tracePt t="80703" x="3065463" y="1914525"/>
          <p14:tracePt t="80716" x="3028950" y="1851025"/>
          <p14:tracePt t="80733" x="3022600" y="1814513"/>
          <p14:tracePt t="80750" x="3014663" y="1793875"/>
          <p14:tracePt t="80767" x="2994025" y="1779588"/>
          <p14:tracePt t="80783" x="2994025" y="1736725"/>
          <p14:tracePt t="80799" x="2986088" y="1714500"/>
          <p14:tracePt t="80817" x="2986088" y="1643063"/>
          <p14:tracePt t="80833" x="2986088" y="1550988"/>
          <p14:tracePt t="80850" x="2986088" y="1500188"/>
          <p14:tracePt t="80866" x="2986088" y="1465263"/>
          <p14:tracePt t="80883" x="2986088" y="1436688"/>
          <p14:tracePt t="80899" x="3036888" y="1385888"/>
          <p14:tracePt t="80917" x="3151188" y="1336675"/>
          <p14:tracePt t="80932" x="3300413" y="1271588"/>
          <p14:tracePt t="80949" x="3465513" y="1228725"/>
          <p14:tracePt t="80966" x="3594100" y="1200150"/>
          <p14:tracePt t="80983" x="3729038" y="1157288"/>
          <p14:tracePt t="81000" x="3857625" y="1143000"/>
          <p14:tracePt t="81016" x="4000500" y="1114425"/>
          <p14:tracePt t="81034" x="4194175" y="1093788"/>
          <p14:tracePt t="81049" x="4508500" y="1079500"/>
          <p14:tracePt t="81067" x="4714875" y="1079500"/>
          <p14:tracePt t="81083" x="4843463" y="1042988"/>
          <p14:tracePt t="81100" x="4922838" y="1042988"/>
          <p14:tracePt t="81116" x="5008563" y="1022350"/>
          <p14:tracePt t="81133" x="5086350" y="1022350"/>
          <p14:tracePt t="81149" x="5165725" y="1000125"/>
          <p14:tracePt t="81166" x="5243513" y="979488"/>
          <p14:tracePt t="81183" x="5329238" y="950913"/>
          <p14:tracePt t="81200" x="5386388" y="942975"/>
          <p14:tracePt t="81216" x="5457825" y="942975"/>
          <p14:tracePt t="81233" x="5565775" y="942975"/>
          <p14:tracePt t="81249" x="5643563" y="942975"/>
          <p14:tracePt t="81249" x="5686425" y="942975"/>
          <p14:tracePt t="81267" x="5743575" y="942975"/>
          <p14:tracePt t="81283" x="5772150" y="942975"/>
          <p14:tracePt t="81300" x="5808663" y="942975"/>
          <p14:tracePt t="81315" x="5843588" y="942975"/>
          <p14:tracePt t="81333" x="5894388" y="950913"/>
          <p14:tracePt t="81348" x="5951538" y="965200"/>
          <p14:tracePt t="81366" x="6037263" y="993775"/>
          <p14:tracePt t="81382" x="6086475" y="1014413"/>
          <p14:tracePt t="81399" x="6100763" y="1014413"/>
          <p14:tracePt t="81415" x="6108700" y="1022350"/>
          <p14:tracePt t="81433" x="6129338" y="1042988"/>
          <p14:tracePt t="81449" x="6151563" y="1050925"/>
          <p14:tracePt t="81466" x="6200775" y="1100138"/>
          <p14:tracePt t="81483" x="6237288" y="1136650"/>
          <p14:tracePt t="81500" x="6251575" y="1171575"/>
          <p14:tracePt t="81516" x="6272213" y="1193800"/>
          <p14:tracePt t="81532" x="6272213" y="1200150"/>
          <p14:tracePt t="81549" x="6272213" y="1228725"/>
          <p14:tracePt t="81566" x="6280150" y="1250950"/>
          <p14:tracePt t="81582" x="6286500" y="1265238"/>
          <p14:tracePt t="81599" x="6308725" y="1314450"/>
          <p14:tracePt t="81615" x="6308725" y="1343025"/>
          <p14:tracePt t="81632" x="6308725" y="1371600"/>
          <p14:tracePt t="81648" x="6308725" y="1393825"/>
          <p14:tracePt t="81666" x="6308725" y="1422400"/>
          <p14:tracePt t="81682" x="6308725" y="1465263"/>
          <p14:tracePt t="81699" x="6308725" y="1508125"/>
          <p14:tracePt t="81715" x="6300788" y="1522413"/>
          <p14:tracePt t="81733" x="6286500" y="1550988"/>
          <p14:tracePt t="81748" x="6257925" y="1585913"/>
          <p14:tracePt t="81766" x="6237288" y="1622425"/>
          <p14:tracePt t="81782" x="6194425" y="1679575"/>
          <p14:tracePt t="81799" x="6172200" y="1708150"/>
          <p14:tracePt t="81815" x="6129338" y="1736725"/>
          <p14:tracePt t="81832" x="6086475" y="1751013"/>
          <p14:tracePt t="81849" x="6072188" y="1765300"/>
          <p14:tracePt t="81865" x="6037263" y="1785938"/>
          <p14:tracePt t="81881" x="5951538" y="1793875"/>
          <p14:tracePt t="81899" x="5894388" y="1836738"/>
          <p14:tracePt t="81915" x="5794375" y="1879600"/>
          <p14:tracePt t="81932" x="5743575" y="1893888"/>
          <p14:tracePt t="81948" x="5672138" y="1914525"/>
          <p14:tracePt t="81965" x="5614988" y="1936750"/>
          <p14:tracePt t="81982" x="5551488" y="1943100"/>
          <p14:tracePt t="81999" x="5480050" y="1971675"/>
          <p14:tracePt t="82015" x="5400675" y="1985963"/>
          <p14:tracePt t="82031" x="5308600" y="1993900"/>
          <p14:tracePt t="82048" x="5208588" y="2014538"/>
          <p14:tracePt t="82065" x="5086350" y="2043113"/>
          <p14:tracePt t="82081" x="4922838" y="2051050"/>
          <p14:tracePt t="82099" x="4808538" y="2085975"/>
          <p14:tracePt t="82115" x="4779963" y="2085975"/>
          <p14:tracePt t="82131" x="4722813" y="2093913"/>
          <p14:tracePt t="82148" x="4679950" y="2108200"/>
          <p14:tracePt t="82165" x="4622800" y="2122488"/>
          <p14:tracePt t="82181" x="4543425" y="2136775"/>
          <p14:tracePt t="82198" x="4479925" y="2136775"/>
          <p14:tracePt t="82214" x="4422775" y="2143125"/>
          <p14:tracePt t="82231" x="4379913" y="2143125"/>
          <p14:tracePt t="82247" x="4314825" y="2143125"/>
          <p14:tracePt t="82264" x="4294188" y="2151063"/>
          <p14:tracePt t="82280" x="4251325" y="2151063"/>
          <p14:tracePt t="82280" x="4229100" y="2171700"/>
          <p14:tracePt t="82315" x="4222750" y="2171700"/>
          <p14:tracePt t="82315" x="4214813" y="2171700"/>
          <p14:tracePt t="82331" x="4208463" y="2179638"/>
          <p14:tracePt t="82347" x="4186238" y="2185988"/>
          <p14:tracePt t="82364" x="4157663" y="2193925"/>
          <p14:tracePt t="82380" x="4129088" y="2214563"/>
          <p14:tracePt t="82397" x="4100513" y="2222500"/>
          <p14:tracePt t="82414" x="4086225" y="2228850"/>
          <p14:tracePt t="82490" x="4086225" y="2243138"/>
          <p14:tracePt t="82499" x="4086225" y="2251075"/>
          <p14:tracePt t="82506" x="4079875" y="2257425"/>
          <p14:tracePt t="82518" x="4079875" y="2265363"/>
          <p14:tracePt t="82531" x="4079875" y="2300288"/>
          <p14:tracePt t="82547" x="4129088" y="2336800"/>
          <p14:tracePt t="82564" x="4194175" y="2365375"/>
          <p14:tracePt t="82580" x="4243388" y="2393950"/>
          <p14:tracePt t="82597" x="4300538" y="2414588"/>
          <p14:tracePt t="82614" x="4357688" y="2443163"/>
          <p14:tracePt t="82631" x="4422775" y="2443163"/>
          <p14:tracePt t="82647" x="4486275" y="2451100"/>
          <p14:tracePt t="82664" x="4579938" y="2465388"/>
          <p14:tracePt t="82680" x="4672013" y="2465388"/>
          <p14:tracePt t="82697" x="4737100" y="2465388"/>
          <p14:tracePt t="82697" x="4772025" y="2465388"/>
          <p14:tracePt t="82714" x="4814888" y="2465388"/>
          <p14:tracePt t="82731" x="4851400" y="2465388"/>
          <p14:tracePt t="82747" x="4872038" y="2465388"/>
          <p14:tracePt t="82763" x="4908550" y="2465388"/>
          <p14:tracePt t="82780" x="4943475" y="2465388"/>
          <p14:tracePt t="82797" x="4979988" y="2465388"/>
          <p14:tracePt t="82813" x="5022850" y="2465388"/>
          <p14:tracePt t="82831" x="5065713" y="2457450"/>
          <p14:tracePt t="82846" x="5100638" y="2457450"/>
          <p14:tracePt t="82863" x="5114925" y="2457450"/>
          <p14:tracePt t="82880" x="5137150" y="2457450"/>
          <p14:tracePt t="82897" x="5151438" y="2457450"/>
          <p14:tracePt t="82913" x="5186363" y="2457450"/>
          <p14:tracePt t="82931" x="5208588" y="2443163"/>
          <p14:tracePt t="82947" x="5237163" y="2443163"/>
          <p14:tracePt t="82964" x="5272088" y="2436813"/>
          <p14:tracePt t="82981" x="5314950" y="2436813"/>
          <p14:tracePt t="82996" x="5337175" y="2436813"/>
          <p14:tracePt t="83013" x="5343525" y="2436813"/>
          <p14:tracePt t="83029" x="5357813" y="2436813"/>
          <p14:tracePt t="83047" x="5372100" y="2436813"/>
          <p14:tracePt t="83063" x="5394325" y="2436813"/>
          <p14:tracePt t="83080" x="5400675" y="2436813"/>
          <p14:tracePt t="83096" x="5414963" y="2436813"/>
          <p14:tracePt t="83114" x="5422900" y="2436813"/>
          <p14:tracePt t="83130" x="5429250" y="2436813"/>
          <p14:tracePt t="83170" x="5437188" y="2436813"/>
          <p14:tracePt t="83314" x="5429250" y="2436813"/>
          <p14:tracePt t="83322" x="5422900" y="2436813"/>
          <p14:tracePt t="83330" x="5414963" y="2436813"/>
          <p14:tracePt t="83338" x="5386388" y="2436813"/>
          <p14:tracePt t="83347" x="5357813" y="2436813"/>
          <p14:tracePt t="83362" x="5337175" y="2436813"/>
          <p14:tracePt t="83380" x="5300663" y="2443163"/>
          <p14:tracePt t="83396" x="5280025" y="2443163"/>
          <p14:tracePt t="83413" x="5257800" y="2443163"/>
          <p14:tracePt t="83429" x="5222875" y="2443163"/>
          <p14:tracePt t="83446" x="5194300" y="2443163"/>
          <p14:tracePt t="83462" x="5157788" y="2443163"/>
          <p14:tracePt t="83480" x="5114925" y="2443163"/>
          <p14:tracePt t="83496" x="5057775" y="2443163"/>
          <p14:tracePt t="83513" x="5029200" y="2443163"/>
          <p14:tracePt t="83529" x="4979988" y="2443163"/>
          <p14:tracePt t="83547" x="4943475" y="2443163"/>
          <p14:tracePt t="83562" x="4929188" y="2443163"/>
          <p14:tracePt t="83580" x="4900613" y="2443163"/>
          <p14:tracePt t="83595" x="4879975" y="2451100"/>
          <p14:tracePt t="83613" x="4837113" y="2465388"/>
          <p14:tracePt t="83659" x="4822825" y="2465388"/>
          <p14:tracePt t="83666" x="4808538" y="2465388"/>
          <p14:tracePt t="83673" x="4794250" y="2465388"/>
          <p14:tracePt t="83680" x="4772025" y="2465388"/>
          <p14:tracePt t="83695" x="4757738" y="2471738"/>
          <p14:tracePt t="83713" x="4743450" y="2479675"/>
          <p14:tracePt t="83729" x="4737100" y="2479675"/>
          <p14:tracePt t="83746" x="4729163" y="2479675"/>
          <p14:tracePt t="83907" x="4737100" y="2479675"/>
          <p14:tracePt t="83920" x="4765675" y="2479675"/>
          <p14:tracePt t="83920" x="4779963" y="2479675"/>
          <p14:tracePt t="83930" x="4822825" y="2479675"/>
          <p14:tracePt t="83945" x="4872038" y="2479675"/>
          <p14:tracePt t="83963" x="4908550" y="2479675"/>
          <p14:tracePt t="83979" x="4929188" y="2479675"/>
          <p14:tracePt t="83995" x="4943475" y="2479675"/>
          <p14:tracePt t="84012" x="4951413" y="2479675"/>
          <p14:tracePt t="84028" x="4979988" y="2479675"/>
          <p14:tracePt t="84046" x="5008563" y="2479675"/>
          <p14:tracePt t="84061" x="5029200" y="2479675"/>
          <p14:tracePt t="84079" x="5065713" y="2479675"/>
          <p14:tracePt t="84095" x="5094288" y="2479675"/>
          <p14:tracePt t="84112" x="5108575" y="2479675"/>
          <p14:tracePt t="84128" x="5129213" y="2479675"/>
          <p14:tracePt t="84146" x="5151438" y="2479675"/>
          <p14:tracePt t="84162" x="5172075" y="2479675"/>
          <p14:tracePt t="84179" x="5214938" y="2479675"/>
          <p14:tracePt t="84195" x="5243513" y="2465388"/>
          <p14:tracePt t="84212" x="5257800" y="2465388"/>
          <p14:tracePt t="84228" x="5286375" y="2465388"/>
          <p14:tracePt t="84245" x="5300663" y="2465388"/>
          <p14:tracePt t="84261" x="5329238" y="2465388"/>
          <p14:tracePt t="84279" x="5357813" y="2457450"/>
          <p14:tracePt t="84294" x="5365750" y="2457450"/>
          <p14:tracePt t="84312" x="5372100" y="2457450"/>
          <p14:tracePt t="84328" x="5380038" y="2457450"/>
          <p14:tracePt t="84345" x="5386388" y="2457450"/>
          <p14:tracePt t="84361" x="5414963" y="2443163"/>
          <p14:tracePt t="84418" x="5422900" y="2436813"/>
          <p14:tracePt t="84432" x="5429250" y="2436813"/>
          <p14:tracePt t="84450" x="5451475" y="2428875"/>
          <p14:tracePt t="84627" x="5443538" y="2428875"/>
          <p14:tracePt t="84634" x="5408613" y="2428875"/>
          <p14:tracePt t="84642" x="5365750" y="2428875"/>
          <p14:tracePt t="84650" x="5314950" y="2428875"/>
          <p14:tracePt t="84661" x="5208588" y="2428875"/>
          <p14:tracePt t="84678" x="5100638" y="2428875"/>
          <p14:tracePt t="84695" x="5022850" y="2428875"/>
          <p14:tracePt t="84711" x="4972050" y="2428875"/>
          <p14:tracePt t="84727" x="4929188" y="2428875"/>
          <p14:tracePt t="84744" x="4872038" y="2428875"/>
          <p14:tracePt t="84761" x="4814888" y="2428875"/>
          <p14:tracePt t="84761" x="4779963" y="2428875"/>
          <p14:tracePt t="84778" x="4743450" y="2428875"/>
          <p14:tracePt t="84794" x="4708525" y="2428875"/>
          <p14:tracePt t="84811" x="4694238" y="2428875"/>
          <p14:tracePt t="84827" x="4686300" y="2428875"/>
          <p14:tracePt t="84866" x="4657725" y="2428875"/>
          <p14:tracePt t="84874" x="4614863" y="2428875"/>
          <p14:tracePt t="84882" x="4565650" y="2428875"/>
          <p14:tracePt t="84894" x="4508500" y="2428875"/>
          <p14:tracePt t="84911" x="4471988" y="2428875"/>
          <p14:tracePt t="84928" x="4443413" y="2428875"/>
          <p14:tracePt t="84944" x="4408488" y="2428875"/>
          <p14:tracePt t="84961" x="4365625" y="2428875"/>
          <p14:tracePt t="84977" x="4308475" y="2428875"/>
          <p14:tracePt t="84977" x="4294188" y="2428875"/>
          <p14:tracePt t="84995" x="4251325" y="2428875"/>
          <p14:tracePt t="85010" x="4214813" y="2428875"/>
          <p14:tracePt t="85028" x="4171950" y="2428875"/>
          <p14:tracePt t="85043" x="4114800" y="2428875"/>
          <p14:tracePt t="85061" x="4071938" y="2428875"/>
          <p14:tracePt t="85077" x="4029075" y="2428875"/>
          <p14:tracePt t="85094" x="3965575" y="2428875"/>
          <p14:tracePt t="85110" x="3914775" y="2414588"/>
          <p14:tracePt t="85127" x="3871913" y="2400300"/>
          <p14:tracePt t="85143" x="3814763" y="2400300"/>
          <p14:tracePt t="85161" x="3786188" y="2393950"/>
          <p14:tracePt t="85177" x="3736975" y="2393950"/>
          <p14:tracePt t="85194" x="3665538" y="2379663"/>
          <p14:tracePt t="85211" x="3600450" y="2379663"/>
          <p14:tracePt t="85227" x="3543300" y="2379663"/>
          <p14:tracePt t="85243" x="3494088" y="2379663"/>
          <p14:tracePt t="85260" x="3451225" y="2379663"/>
          <p14:tracePt t="85277" x="3429000" y="2379663"/>
          <p14:tracePt t="85294" x="3400425" y="2379663"/>
          <p14:tracePt t="85309" x="3371850" y="2379663"/>
          <p14:tracePt t="85327" x="3328988" y="2379663"/>
          <p14:tracePt t="85343" x="3265488" y="2379663"/>
          <p14:tracePt t="85360" x="3200400" y="2379663"/>
          <p14:tracePt t="85376" x="3157538" y="2379663"/>
          <p14:tracePt t="85394" x="3108325" y="2379663"/>
          <p14:tracePt t="85410" x="3028950" y="2379663"/>
          <p14:tracePt t="85443" x="2986088" y="2379663"/>
          <p14:tracePt t="85444" x="2951163" y="2379663"/>
          <p14:tracePt t="85460" x="2914650" y="2371725"/>
          <p14:tracePt t="85477" x="2871788" y="2351088"/>
          <p14:tracePt t="85493" x="2828925" y="2351088"/>
          <p14:tracePt t="85509" x="2779713" y="2343150"/>
          <p14:tracePt t="85527" x="2700338" y="2328863"/>
          <p14:tracePt t="85543" x="2643188" y="2300288"/>
          <p14:tracePt t="85561" x="2593975" y="2286000"/>
          <p14:tracePt t="85576" x="2565400" y="2279650"/>
          <p14:tracePt t="85593" x="2543175" y="2257425"/>
          <p14:tracePt t="85609" x="2500313" y="2243138"/>
          <p14:tracePt t="85627" x="2479675" y="2236788"/>
          <p14:tracePt t="85642" x="2451100" y="2208213"/>
          <p14:tracePt t="85660" x="2400300" y="2165350"/>
          <p14:tracePt t="85676" x="2336800" y="2114550"/>
          <p14:tracePt t="85693" x="2322513" y="2100263"/>
          <p14:tracePt t="85709" x="2293938" y="2071688"/>
          <p14:tracePt t="85726" x="2251075" y="2051050"/>
          <p14:tracePt t="85743" x="2222500" y="2022475"/>
          <p14:tracePt t="85760" x="2193925" y="2000250"/>
          <p14:tracePt t="85776" x="2185988" y="1985963"/>
          <p14:tracePt t="85793" x="2171700" y="1922463"/>
          <p14:tracePt t="85809" x="2157413" y="1885950"/>
          <p14:tracePt t="85809" x="2157413" y="1857375"/>
          <p14:tracePt t="85827" x="2151063" y="1822450"/>
          <p14:tracePt t="85842" x="2151063" y="1793875"/>
          <p14:tracePt t="85859" x="2151063" y="1779588"/>
          <p14:tracePt t="85875" x="2151063" y="1743075"/>
          <p14:tracePt t="85893" x="2151063" y="1700213"/>
          <p14:tracePt t="85909" x="2151063" y="1636713"/>
          <p14:tracePt t="85926" x="2171700" y="1579563"/>
          <p14:tracePt t="85942" x="2193925" y="1508125"/>
          <p14:tracePt t="85960" x="2222500" y="1471613"/>
          <p14:tracePt t="85976" x="2236788" y="1450975"/>
          <p14:tracePt t="85993" x="2265363" y="1408113"/>
          <p14:tracePt t="86008" x="2279650" y="1357313"/>
          <p14:tracePt t="86008" x="2300288" y="1328738"/>
          <p14:tracePt t="86026" x="2351088" y="1271588"/>
          <p14:tracePt t="86043" x="2379663" y="1214438"/>
          <p14:tracePt t="86060" x="2414588" y="1165225"/>
          <p14:tracePt t="86075" x="2479675" y="1108075"/>
          <p14:tracePt t="86092" x="2536825" y="1065213"/>
          <p14:tracePt t="86109" x="2593975" y="1014413"/>
          <p14:tracePt t="86126" x="2665413" y="985838"/>
          <p14:tracePt t="86142" x="2743200" y="971550"/>
          <p14:tracePt t="86160" x="2851150" y="900113"/>
          <p14:tracePt t="86176" x="2914650" y="865188"/>
          <p14:tracePt t="86193" x="3014663" y="842963"/>
          <p14:tracePt t="86208" x="3108325" y="808038"/>
          <p14:tracePt t="86208" x="3136900" y="808038"/>
          <p14:tracePt t="86227" x="3228975" y="800100"/>
          <p14:tracePt t="86243" x="3308350" y="793750"/>
          <p14:tracePt t="86259" x="3386138" y="771525"/>
          <p14:tracePt t="86275" x="3465513" y="757238"/>
          <p14:tracePt t="86292" x="3557588" y="757238"/>
          <p14:tracePt t="86308" x="3622675" y="750888"/>
          <p14:tracePt t="86325" x="3700463" y="736600"/>
          <p14:tracePt t="86342" x="3786188" y="714375"/>
          <p14:tracePt t="86358" x="3851275" y="714375"/>
          <p14:tracePt t="86375" x="3914775" y="708025"/>
          <p14:tracePt t="86392" x="3965575" y="700088"/>
          <p14:tracePt t="86409" x="4051300" y="700088"/>
          <p14:tracePt t="86426" x="4143375" y="685800"/>
          <p14:tracePt t="86442" x="4329113" y="650875"/>
          <p14:tracePt t="86458" x="4422775" y="642938"/>
          <p14:tracePt t="86476" x="4537075" y="608013"/>
          <p14:tracePt t="86491" x="4614863" y="585788"/>
          <p14:tracePt t="86508" x="4700588" y="550863"/>
          <p14:tracePt t="86525" x="4757738" y="542925"/>
          <p14:tracePt t="86541" x="4814888" y="522288"/>
          <p14:tracePt t="86558" x="4872038" y="514350"/>
          <p14:tracePt t="86575" x="4886325" y="508000"/>
          <p14:tracePt t="86591" x="4914900" y="508000"/>
          <p14:tracePt t="86608" x="4957763" y="500063"/>
          <p14:tracePt t="86624" x="5000625" y="500063"/>
          <p14:tracePt t="86641" x="5080000" y="493713"/>
          <p14:tracePt t="86659" x="5151438" y="493713"/>
          <p14:tracePt t="86674" x="5208588" y="493713"/>
          <p14:tracePt t="86691" x="5265738" y="493713"/>
          <p14:tracePt t="86708" x="5329238" y="493713"/>
          <p14:tracePt t="86725" x="5386388" y="493713"/>
          <p14:tracePt t="86741" x="5451475" y="493713"/>
          <p14:tracePt t="86758" x="5537200" y="493713"/>
          <p14:tracePt t="86774" x="5665788" y="493713"/>
          <p14:tracePt t="86792" x="5751513" y="493713"/>
          <p14:tracePt t="86809" x="5829300" y="493713"/>
          <p14:tracePt t="86825" x="5894388" y="493713"/>
          <p14:tracePt t="86842" x="5972175" y="493713"/>
          <p14:tracePt t="86857" x="6108700" y="493713"/>
          <p14:tracePt t="86875" x="6215063" y="508000"/>
          <p14:tracePt t="86891" x="6308725" y="514350"/>
          <p14:tracePt t="86908" x="6357938" y="528638"/>
          <p14:tracePt t="86924" x="6408738" y="536575"/>
          <p14:tracePt t="86942" x="6486525" y="565150"/>
          <p14:tracePt t="86957" x="6543675" y="585788"/>
          <p14:tracePt t="86976" x="6594475" y="593725"/>
          <p14:tracePt t="86991" x="6608763" y="608013"/>
          <p14:tracePt t="87008" x="6629400" y="614363"/>
          <p14:tracePt t="87024" x="6643688" y="636588"/>
          <p14:tracePt t="87042" x="6672263" y="693738"/>
          <p14:tracePt t="87058" x="6700838" y="808038"/>
          <p14:tracePt t="87075" x="6723063" y="871538"/>
          <p14:tracePt t="87090" x="6743700" y="942975"/>
          <p14:tracePt t="87108" x="6772275" y="985838"/>
          <p14:tracePt t="87124" x="6772275" y="1022350"/>
          <p14:tracePt t="87141" x="6780213" y="1057275"/>
          <p14:tracePt t="87157" x="6780213" y="1108075"/>
          <p14:tracePt t="87174" x="6780213" y="1143000"/>
          <p14:tracePt t="87191" x="6780213" y="1165225"/>
          <p14:tracePt t="87207" x="6780213" y="1200150"/>
          <p14:tracePt t="87224" x="6772275" y="1236663"/>
          <p14:tracePt t="87241" x="6757988" y="1271588"/>
          <p14:tracePt t="87257" x="6743700" y="1336675"/>
          <p14:tracePt t="87274" x="6723063" y="1379538"/>
          <p14:tracePt t="87290" x="6708775" y="1414463"/>
          <p14:tracePt t="87308" x="6680200" y="1457325"/>
          <p14:tracePt t="87323" x="6651625" y="1493838"/>
          <p14:tracePt t="87341" x="6615113" y="1543050"/>
          <p14:tracePt t="87357" x="6586538" y="1579563"/>
          <p14:tracePt t="87374" x="6557963" y="1600200"/>
          <p14:tracePt t="87390" x="6523038" y="1622425"/>
          <p14:tracePt t="87407" x="6486525" y="1657350"/>
          <p14:tracePt t="87423" x="6451600" y="1679575"/>
          <p14:tracePt t="87440" x="6400800" y="1722438"/>
          <p14:tracePt t="87457" x="6372225" y="1736725"/>
          <p14:tracePt t="87457" x="6365875" y="1743075"/>
          <p14:tracePt t="87475" x="6323013" y="1771650"/>
          <p14:tracePt t="87491" x="6280150" y="1785938"/>
          <p14:tracePt t="87508" x="6223000" y="1814513"/>
          <p14:tracePt t="87524" x="6137275" y="1828800"/>
          <p14:tracePt t="87541" x="6065838" y="1865313"/>
          <p14:tracePt t="87557" x="5965825" y="1914525"/>
          <p14:tracePt t="87573" x="5908675" y="1936750"/>
          <p14:tracePt t="87590" x="5851525" y="1965325"/>
          <p14:tracePt t="87607" x="5815013" y="1979613"/>
          <p14:tracePt t="87623" x="5751513" y="1985963"/>
          <p14:tracePt t="87641" x="5680075" y="2014538"/>
          <p14:tracePt t="87657" x="5622925" y="2028825"/>
          <p14:tracePt t="87674" x="5529263" y="2057400"/>
          <p14:tracePt t="87690" x="5337175" y="2114550"/>
          <p14:tracePt t="87707" x="5208588" y="2151063"/>
          <p14:tracePt t="87723" x="5108575" y="2185988"/>
          <p14:tracePt t="87740" x="4957763" y="2243138"/>
          <p14:tracePt t="87756" x="4879975" y="2265363"/>
          <p14:tracePt t="87774" x="4794250" y="2286000"/>
          <p14:tracePt t="87789" x="4700588" y="2308225"/>
          <p14:tracePt t="87807" x="4637088" y="2322513"/>
          <p14:tracePt t="87823" x="4557713" y="2322513"/>
          <p14:tracePt t="87840" x="4500563" y="2351088"/>
          <p14:tracePt t="87856" x="4457700" y="2351088"/>
          <p14:tracePt t="87874" x="4414838" y="2351088"/>
          <p14:tracePt t="87889" x="4294188" y="2351088"/>
          <p14:tracePt t="87907" x="4194175" y="2351088"/>
          <p14:tracePt t="87923" x="4037013" y="2351088"/>
          <p14:tracePt t="87940" x="3914775" y="2351088"/>
          <p14:tracePt t="87956" x="3822700" y="2351088"/>
          <p14:tracePt t="87974" x="3729038" y="2351088"/>
          <p14:tracePt t="87990" x="3665538" y="2343150"/>
          <p14:tracePt t="88007" x="3600450" y="2336800"/>
          <p14:tracePt t="88022" x="3543300" y="2336800"/>
          <p14:tracePt t="88040" x="3486150" y="2328863"/>
          <p14:tracePt t="88056" x="3443288" y="2328863"/>
          <p14:tracePt t="88074" x="3400425" y="2314575"/>
          <p14:tracePt t="88090" x="3314700" y="2279650"/>
          <p14:tracePt t="88106" x="3243263" y="2257425"/>
          <p14:tracePt t="88122" x="3208338" y="2243138"/>
          <p14:tracePt t="88140" x="3186113" y="2236788"/>
          <p14:tracePt t="88156" x="3171825" y="2236788"/>
          <p14:tracePt t="88173" x="3136900" y="2208213"/>
          <p14:tracePt t="88189" x="3114675" y="2200275"/>
          <p14:tracePt t="88206" x="3079750" y="2193925"/>
          <p14:tracePt t="88222" x="3028950" y="2165350"/>
          <p14:tracePt t="88240" x="2994025" y="2151063"/>
          <p14:tracePt t="88255" x="2957513" y="2136775"/>
          <p14:tracePt t="88273" x="2922588" y="2122488"/>
          <p14:tracePt t="88289" x="2879725" y="2108200"/>
          <p14:tracePt t="88289" x="2857500" y="2093913"/>
          <p14:tracePt t="88307" x="2814638" y="2057400"/>
          <p14:tracePt t="88323" x="2765425" y="2014538"/>
          <p14:tracePt t="88339" x="2722563" y="1979613"/>
          <p14:tracePt t="88355" x="2700338" y="1965325"/>
          <p14:tracePt t="88372" x="2665413" y="1936750"/>
          <p14:tracePt t="88389" x="2651125" y="1928813"/>
          <p14:tracePt t="88405" x="2636838" y="1908175"/>
          <p14:tracePt t="88422" x="2614613" y="1893888"/>
          <p14:tracePt t="88439" x="2593975" y="1857375"/>
          <p14:tracePt t="88456" x="2571750" y="1822450"/>
          <p14:tracePt t="88472" x="2551113" y="1808163"/>
          <p14:tracePt t="88488" x="2536825" y="1779588"/>
          <p14:tracePt t="88488" x="2528888" y="1771650"/>
          <p14:tracePt t="88507" x="2522538" y="1728788"/>
          <p14:tracePt t="88523" x="2514600" y="1693863"/>
          <p14:tracePt t="88539" x="2514600" y="1636713"/>
          <p14:tracePt t="88555" x="2514600" y="1593850"/>
          <p14:tracePt t="88571" x="2528888" y="1500188"/>
          <p14:tracePt t="88588" x="2565400" y="1443038"/>
          <p14:tracePt t="88605" x="2628900" y="1371600"/>
          <p14:tracePt t="88622" x="2693988" y="1308100"/>
          <p14:tracePt t="88639" x="2771775" y="1279525"/>
          <p14:tracePt t="88655" x="2943225" y="1185863"/>
          <p14:tracePt t="88672" x="3143250" y="1122363"/>
          <p14:tracePt t="88688" x="3394075" y="1036638"/>
          <p14:tracePt t="88705" x="3636963" y="950913"/>
          <p14:tracePt t="88722" x="3922713" y="885825"/>
          <p14:tracePt t="88739" x="4086225" y="836613"/>
          <p14:tracePt t="88756" x="4214813" y="814388"/>
          <p14:tracePt t="88771" x="4279900" y="814388"/>
          <p14:tracePt t="88789" x="4357688" y="793750"/>
          <p14:tracePt t="88805" x="4443413" y="785813"/>
          <p14:tracePt t="88822" x="4508500" y="771525"/>
          <p14:tracePt t="88838" x="4565650" y="771525"/>
          <p14:tracePt t="88855" x="4579938" y="771525"/>
          <p14:tracePt t="88898" x="4586288" y="771525"/>
          <p14:tracePt t="88906" x="4586288" y="800100"/>
          <p14:tracePt t="88921" x="4572000" y="879475"/>
          <p14:tracePt t="88923" x="4479925" y="971550"/>
          <p14:tracePt t="88938" x="4208463" y="1114425"/>
          <p14:tracePt t="88956" x="3908425" y="1228725"/>
          <p14:tracePt t="88972" x="3708400" y="1314450"/>
          <p14:tracePt t="88989" x="3522663" y="1379538"/>
          <p14:tracePt t="89004" x="3471863" y="1385888"/>
          <p14:tracePt t="89050" x="3451225" y="1385888"/>
          <p14:tracePt t="89058" x="3436938" y="1385888"/>
          <p14:tracePt t="89067" x="3394075" y="1350963"/>
          <p14:tracePt t="89074" x="3294063" y="1243013"/>
          <p14:tracePt t="89088" x="3222625" y="1179513"/>
          <p14:tracePt t="89105" x="3194050" y="1165225"/>
          <p14:tracePt t="89121" x="3171825" y="1157288"/>
          <p14:tracePt t="89138" x="3151188" y="1143000"/>
          <p14:tracePt t="89155" x="3094038" y="1136650"/>
          <p14:tracePt t="89171" x="3051175" y="1136650"/>
          <p14:tracePt t="89188" x="3000375" y="1136650"/>
          <p14:tracePt t="89204" x="2957513" y="1136650"/>
          <p14:tracePt t="89222" x="2922588" y="1136650"/>
          <p14:tracePt t="89237" x="2871788" y="1165225"/>
          <p14:tracePt t="89254" x="2828925" y="1214438"/>
          <p14:tracePt t="89271" x="2800350" y="1236663"/>
          <p14:tracePt t="89288" x="2786063" y="1271588"/>
          <p14:tracePt t="89304" x="2779713" y="1328738"/>
          <p14:tracePt t="89320" x="2779713" y="1371600"/>
          <p14:tracePt t="89337" x="2822575" y="1493838"/>
          <p14:tracePt t="89355" x="2865438" y="1557338"/>
          <p14:tracePt t="89371" x="2943225" y="1608138"/>
          <p14:tracePt t="89388" x="3022600" y="1651000"/>
          <p14:tracePt t="89404" x="3079750" y="1657350"/>
          <p14:tracePt t="89422" x="3136900" y="1679575"/>
          <p14:tracePt t="89437" x="3200400" y="1685925"/>
          <p14:tracePt t="89455" x="3322638" y="1685925"/>
          <p14:tracePt t="89470" x="3400425" y="1671638"/>
          <p14:tracePt t="89488" x="3508375" y="1593850"/>
          <p14:tracePt t="89504" x="3614738" y="1508125"/>
          <p14:tracePt t="89521" x="3643313" y="1465263"/>
          <p14:tracePt t="89538" x="3657600" y="1400175"/>
          <p14:tracePt t="89555" x="3643313" y="1322388"/>
          <p14:tracePt t="89571" x="3608388" y="1271588"/>
          <p14:tracePt t="89588" x="3571875" y="1236663"/>
          <p14:tracePt t="89604" x="3543300" y="1214438"/>
          <p14:tracePt t="89620" x="3500438" y="1185863"/>
          <p14:tracePt t="89637" x="3465513" y="1171575"/>
          <p14:tracePt t="89655" x="3422650" y="1171575"/>
          <p14:tracePt t="89670" x="3357563" y="1171575"/>
          <p14:tracePt t="89688" x="3336925" y="1171575"/>
          <p14:tracePt t="89703" x="3308350" y="1171575"/>
          <p14:tracePt t="89721" x="3300413" y="1185863"/>
          <p14:tracePt t="89737" x="3294063" y="1193800"/>
          <p14:tracePt t="89754" x="3294063" y="1222375"/>
          <p14:tracePt t="89770" x="3294063" y="1228725"/>
          <p14:tracePt t="89788" x="3308350" y="1250950"/>
          <p14:tracePt t="89804" x="3336925" y="1265238"/>
          <p14:tracePt t="89820" x="3394075" y="1271588"/>
          <p14:tracePt t="89837" x="3479800" y="1300163"/>
          <p14:tracePt t="89854" x="3514725" y="1300163"/>
          <p14:tracePt t="89870" x="3579813" y="1300163"/>
          <p14:tracePt t="89887" x="3629025" y="1300163"/>
          <p14:tracePt t="89903" x="3679825" y="1279525"/>
          <p14:tracePt t="89921" x="3751263" y="1228725"/>
          <p14:tracePt t="89937" x="3786188" y="1200150"/>
          <p14:tracePt t="89954" x="3822700" y="1185863"/>
          <p14:tracePt t="89969" x="3843338" y="1157288"/>
          <p14:tracePt t="89988" x="3871913" y="1108075"/>
          <p14:tracePt t="90004" x="3879850" y="1085850"/>
          <p14:tracePt t="90020" x="3894138" y="1071563"/>
          <p14:tracePt t="90036" x="3908425" y="1065213"/>
          <p14:tracePt t="90053" x="3937000" y="1065213"/>
          <p14:tracePt t="90070" x="3957638" y="1042988"/>
          <p14:tracePt t="90087" x="3994150" y="1042988"/>
          <p14:tracePt t="90103" x="4043363" y="1042988"/>
          <p14:tracePt t="90120" x="4122738" y="1042988"/>
          <p14:tracePt t="90136" x="4194175" y="1042988"/>
          <p14:tracePt t="90154" x="4271963" y="1071563"/>
          <p14:tracePt t="90169" x="4329113" y="1114425"/>
          <p14:tracePt t="90187" x="4343400" y="1150938"/>
          <p14:tracePt t="90203" x="4371975" y="1214438"/>
          <p14:tracePt t="90219" x="4371975" y="1271588"/>
          <p14:tracePt t="90236" x="4371975" y="1328738"/>
          <p14:tracePt t="90253" x="4365625" y="1385888"/>
          <p14:tracePt t="90269" x="4343400" y="1450975"/>
          <p14:tracePt t="90286" x="4308475" y="1485900"/>
          <p14:tracePt t="90302" x="4271963" y="1522413"/>
          <p14:tracePt t="90319" x="4214813" y="1550988"/>
          <p14:tracePt t="90336" x="4171950" y="1557338"/>
          <p14:tracePt t="90353" x="4129088" y="1565275"/>
          <p14:tracePt t="90369" x="4043363" y="1579563"/>
          <p14:tracePt t="90387" x="4000500" y="1579563"/>
          <p14:tracePt t="90403" x="3957638" y="1579563"/>
          <p14:tracePt t="90420" x="3914775" y="1557338"/>
          <p14:tracePt t="90436" x="3900488" y="1485900"/>
          <p14:tracePt t="90452" x="3900488" y="1414463"/>
          <p14:tracePt t="90469" x="3900488" y="1379538"/>
          <p14:tracePt t="90486" x="3900488" y="1357313"/>
          <p14:tracePt t="90502" x="3971925" y="1328738"/>
          <p14:tracePt t="90519" x="4114800" y="1300163"/>
          <p14:tracePt t="90535" x="4308475" y="1285875"/>
          <p14:tracePt t="90552" x="4551363" y="1250950"/>
          <p14:tracePt t="90569" x="4708525" y="1222375"/>
          <p14:tracePt t="90569" x="4779963" y="1222375"/>
          <p14:tracePt t="90586" x="4900613" y="1222375"/>
          <p14:tracePt t="90602" x="4994275" y="1228725"/>
          <p14:tracePt t="90619" x="5080000" y="1257300"/>
          <p14:tracePt t="90635" x="5157788" y="1271588"/>
          <p14:tracePt t="90652" x="5194300" y="1279525"/>
          <p14:tracePt t="90668" x="5200650" y="1279525"/>
          <p14:tracePt t="90685" x="5222875" y="1279525"/>
          <p14:tracePt t="90702" x="5280025" y="1271588"/>
          <p14:tracePt t="90719" x="5322888" y="1236663"/>
          <p14:tracePt t="90736" x="5365750" y="1208088"/>
          <p14:tracePt t="90752" x="5386388" y="1185863"/>
          <p14:tracePt t="90794" x="5394325" y="1179513"/>
          <p14:tracePt t="90810" x="5394325" y="1171575"/>
          <p14:tracePt t="90818" x="5394325" y="1165225"/>
          <p14:tracePt t="90826" x="5394325" y="1143000"/>
          <p14:tracePt t="90835" x="5394325" y="1128713"/>
          <p14:tracePt t="90852" x="5394325" y="1100138"/>
          <p14:tracePt t="90869" x="5394325" y="1079500"/>
          <p14:tracePt t="90885" x="5357813" y="1057275"/>
          <p14:tracePt t="90902" x="5329238" y="1036638"/>
          <p14:tracePt t="90918" x="5300663" y="1028700"/>
          <p14:tracePt t="90936" x="5272088" y="1008063"/>
          <p14:tracePt t="90952" x="5243513" y="1000125"/>
          <p14:tracePt t="90969" x="5214938" y="1000125"/>
          <p14:tracePt t="90986" x="5143500" y="985838"/>
          <p14:tracePt t="91002" x="5051425" y="971550"/>
          <p14:tracePt t="91018" x="4972050" y="957263"/>
          <p14:tracePt t="91036" x="4929188" y="957263"/>
          <p14:tracePt t="91051" x="4894263" y="957263"/>
          <p14:tracePt t="91069" x="4872038" y="957263"/>
          <p14:tracePt t="91085" x="4843463" y="957263"/>
          <p14:tracePt t="91102" x="4800600" y="957263"/>
          <p14:tracePt t="91118" x="4757738" y="957263"/>
          <p14:tracePt t="91135" x="4722813" y="957263"/>
          <p14:tracePt t="91151" x="4686300" y="957263"/>
          <p14:tracePt t="91168" x="4665663" y="971550"/>
          <p14:tracePt t="91185" x="4643438" y="979488"/>
          <p14:tracePt t="91202" x="4600575" y="1014413"/>
          <p14:tracePt t="91218" x="4586288" y="1022350"/>
          <p14:tracePt t="91235" x="4565650" y="1042988"/>
          <p14:tracePt t="91251" x="4557713" y="1050925"/>
          <p14:tracePt t="91269" x="4557713" y="1093788"/>
          <p14:tracePt t="91284" x="4543425" y="1136650"/>
          <p14:tracePt t="91302" x="4543425" y="1214438"/>
          <p14:tracePt t="91319" x="4543425" y="1265238"/>
          <p14:tracePt t="91335" x="4543425" y="1300163"/>
          <p14:tracePt t="91351" x="4557713" y="1357313"/>
          <p14:tracePt t="91369" x="4579938" y="1393825"/>
          <p14:tracePt t="91385" x="4608513" y="1428750"/>
          <p14:tracePt t="91402" x="4622800" y="1471613"/>
          <p14:tracePt t="91418" x="4665663" y="1536700"/>
          <p14:tracePt t="91435" x="4700588" y="1565275"/>
          <p14:tracePt t="91451" x="4737100" y="1608138"/>
          <p14:tracePt t="91469" x="4751388" y="1628775"/>
          <p14:tracePt t="91484" x="4786313" y="1671638"/>
          <p14:tracePt t="91502" x="4822825" y="1693863"/>
          <p14:tracePt t="91517" x="4843463" y="1714500"/>
          <p14:tracePt t="91535" x="4865688" y="1722438"/>
          <p14:tracePt t="91551" x="4879975" y="1736725"/>
          <p14:tracePt t="91568" x="4900613" y="1743075"/>
          <p14:tracePt t="91585" x="4957763" y="1743075"/>
          <p14:tracePt t="91601" x="5029200" y="1743075"/>
          <p14:tracePt t="91618" x="5122863" y="1743075"/>
          <p14:tracePt t="91635" x="5180013" y="1728788"/>
          <p14:tracePt t="91651" x="5229225" y="1714500"/>
          <p14:tracePt t="91668" x="5272088" y="1679575"/>
          <p14:tracePt t="91685" x="5294313" y="1643063"/>
          <p14:tracePt t="91701" x="5300663" y="1608138"/>
          <p14:tracePt t="91717" x="5300663" y="1565275"/>
          <p14:tracePt t="91734" x="5322888" y="1493838"/>
          <p14:tracePt t="91750" x="5322888" y="1465263"/>
          <p14:tracePt t="91768" x="5329238" y="1428750"/>
          <p14:tracePt t="91784" x="5329238" y="1379538"/>
          <p14:tracePt t="91801" x="5329238" y="1328738"/>
          <p14:tracePt t="91817" x="5329238" y="1250950"/>
          <p14:tracePt t="91834" x="5329238" y="1208088"/>
          <p14:tracePt t="91851" x="5308600" y="1179513"/>
          <p14:tracePt t="91867" x="5280025" y="1143000"/>
          <p14:tracePt t="91884" x="5265738" y="1122363"/>
          <p14:tracePt t="91900" x="5237163" y="1114425"/>
          <p14:tracePt t="91917" x="5194300" y="1085850"/>
          <p14:tracePt t="91934" x="5157788" y="1057275"/>
          <p14:tracePt t="91950" x="5100638" y="1042988"/>
          <p14:tracePt t="91968" x="5086350" y="1028700"/>
          <p14:tracePt t="91984" x="5065713" y="1028700"/>
          <p14:tracePt t="92001" x="5043488" y="1028700"/>
          <p14:tracePt t="92017" x="5037138" y="1022350"/>
          <p14:tracePt t="92033" x="5000625" y="1022350"/>
          <p14:tracePt t="92051" x="4965700" y="1022350"/>
          <p14:tracePt t="92067" x="4922838" y="1022350"/>
          <p14:tracePt t="92084" x="4894263" y="1022350"/>
          <p14:tracePt t="92101" x="4872038" y="1022350"/>
          <p14:tracePt t="92117" x="4857750" y="1022350"/>
          <p14:tracePt t="92134" x="4851400" y="1022350"/>
          <p14:tracePt t="92150" x="4829175" y="1028700"/>
          <p14:tracePt t="92167" x="4814888" y="1042988"/>
          <p14:tracePt t="92183" x="4779963" y="1065213"/>
          <p14:tracePt t="92201" x="4772025" y="1079500"/>
          <p14:tracePt t="92216" x="4751388" y="1108075"/>
          <p14:tracePt t="92216" x="4743450" y="1114425"/>
          <p14:tracePt t="92235" x="4743450" y="1122363"/>
          <p14:tracePt t="92250" x="4737100" y="1143000"/>
          <p14:tracePt t="92267" x="4737100" y="1157288"/>
          <p14:tracePt t="92283" x="4737100" y="1165225"/>
          <p14:tracePt t="92300" x="4737100" y="1179513"/>
          <p14:tracePt t="92316" x="4737100" y="1185863"/>
          <p14:tracePt t="92333" x="4737100" y="1193800"/>
          <p14:tracePt t="92898" x="4737100" y="1200150"/>
          <p14:tracePt t="92906" x="4737100" y="1214438"/>
          <p14:tracePt t="92906" x="4737100" y="1222375"/>
          <p14:tracePt t="92922" x="4737100" y="1243013"/>
          <p14:tracePt t="92930" x="4737100" y="1250950"/>
          <p14:tracePt t="92938" x="4737100" y="1279525"/>
          <p14:tracePt t="92949" x="4786313" y="1285875"/>
          <p14:tracePt t="92965" x="4843463" y="1328738"/>
          <p14:tracePt t="92983" x="4886325" y="1336675"/>
          <p14:tracePt t="92999" x="4922838" y="1357313"/>
          <p14:tracePt t="93016" x="4972050" y="1357313"/>
          <p14:tracePt t="93032" x="5043488" y="1365250"/>
          <p14:tracePt t="93048" x="5200650" y="1379538"/>
          <p14:tracePt t="93065" x="5480050" y="1379538"/>
          <p14:tracePt t="93083" x="5614988" y="1379538"/>
          <p14:tracePt t="93098" x="5729288" y="1357313"/>
          <p14:tracePt t="93117" x="5808663" y="1336675"/>
          <p14:tracePt t="93132" x="5908675" y="1308100"/>
          <p14:tracePt t="93149" x="5986463" y="1285875"/>
          <p14:tracePt t="93165" x="6072188" y="1228725"/>
          <p14:tracePt t="93182" x="6143625" y="1193800"/>
          <p14:tracePt t="93198" x="6180138" y="1165225"/>
          <p14:tracePt t="93216" x="6208713" y="1143000"/>
          <p14:tracePt t="93232" x="6251575" y="1128713"/>
          <p14:tracePt t="93249" x="6280150" y="1128713"/>
          <p14:tracePt t="93265" x="6323013" y="1108075"/>
          <p14:tracePt t="93283" x="6337300" y="1108075"/>
          <p14:tracePt t="93355" x="6351588" y="1108075"/>
          <p14:tracePt t="93362" x="6372225" y="1114425"/>
          <p14:tracePt t="93370" x="6372225" y="1185863"/>
          <p14:tracePt t="93382" x="6372225" y="1243013"/>
          <p14:tracePt t="93398" x="6372225" y="1322388"/>
          <p14:tracePt t="93415" x="6357938" y="1393825"/>
          <p14:tracePt t="93431" x="6351588" y="1436688"/>
          <p14:tracePt t="93449" x="6351588" y="1465263"/>
          <p14:tracePt t="93465" x="6343650" y="1485900"/>
          <p14:tracePt t="93465" x="6343650" y="1514475"/>
          <p14:tracePt t="93483" x="6315075" y="1536700"/>
          <p14:tracePt t="93499" x="6300788" y="1571625"/>
          <p14:tracePt t="93516" x="6257925" y="1628775"/>
          <p14:tracePt t="93531" x="6251575" y="1643063"/>
          <p14:tracePt t="93548" x="6229350" y="1671638"/>
          <p14:tracePt t="93564" x="6223000" y="1679575"/>
          <p14:tracePt t="93581" x="6180138" y="1685925"/>
          <p14:tracePt t="93598" x="6143625" y="1700213"/>
          <p14:tracePt t="93615" x="6086475" y="1700213"/>
          <p14:tracePt t="93631" x="6015038" y="1700213"/>
          <p14:tracePt t="93649" x="5957888" y="1700213"/>
          <p14:tracePt t="93664" x="5900738" y="1700213"/>
          <p14:tracePt t="93664" x="5865813" y="1700213"/>
          <p14:tracePt t="93683" x="5857875" y="1700213"/>
          <p14:tracePt t="93683" x="5829300" y="1700213"/>
          <p14:tracePt t="93699" x="5794375" y="1700213"/>
          <p14:tracePt t="93715" x="5743575" y="1700213"/>
          <p14:tracePt t="93731" x="5680075" y="1700213"/>
          <p14:tracePt t="93748" x="5622925" y="1700213"/>
          <p14:tracePt t="93765" x="5594350" y="1700213"/>
          <p14:tracePt t="93782" x="5565775" y="1693863"/>
          <p14:tracePt t="93819" x="5557838" y="1693863"/>
          <p14:tracePt t="93826" x="5537200" y="1685925"/>
          <p14:tracePt t="93834" x="5500688" y="1643063"/>
          <p14:tracePt t="93847" x="5465763" y="1608138"/>
          <p14:tracePt t="93864" x="5437188" y="1543050"/>
          <p14:tracePt t="93881" x="5408613" y="1485900"/>
          <p14:tracePt t="93897" x="5400675" y="1365250"/>
          <p14:tracePt t="93914" x="5380038" y="1328738"/>
          <p14:tracePt t="93931" x="5372100" y="1285875"/>
          <p14:tracePt t="93948" x="5365750" y="1265238"/>
          <p14:tracePt t="93964" x="5365750" y="1228725"/>
          <p14:tracePt t="93981" x="5365750" y="1200150"/>
          <p14:tracePt t="93997" x="5357813" y="1171575"/>
          <p14:tracePt t="94014" x="5357813" y="1150938"/>
          <p14:tracePt t="94030" x="5357813" y="1128713"/>
          <p14:tracePt t="94047" x="5357813" y="1114425"/>
          <p14:tracePt t="94064" x="5357813" y="1085850"/>
          <p14:tracePt t="94080" x="5357813" y="1065213"/>
          <p14:tracePt t="94098" x="5357813" y="1036638"/>
          <p14:tracePt t="94114" x="5380038" y="1000125"/>
          <p14:tracePt t="94131" x="5414963" y="971550"/>
          <p14:tracePt t="94147" x="5480050" y="928688"/>
          <p14:tracePt t="94164" x="5537200" y="922338"/>
          <p14:tracePt t="94180" x="5622925" y="893763"/>
          <p14:tracePt t="94197" x="5708650" y="879475"/>
          <p14:tracePt t="94214" x="5780088" y="879475"/>
          <p14:tracePt t="94230" x="5822950" y="871538"/>
          <p14:tracePt t="94247" x="5865813" y="871538"/>
          <p14:tracePt t="94263" x="5900738" y="871538"/>
          <p14:tracePt t="94281" x="5957888" y="871538"/>
          <p14:tracePt t="94297" x="6037263" y="871538"/>
          <p14:tracePt t="94297" x="6080125" y="871538"/>
          <p14:tracePt t="94314" x="6129338" y="871538"/>
          <p14:tracePt t="94330" x="6172200" y="871538"/>
          <p14:tracePt t="94347" x="6186488" y="871538"/>
          <p14:tracePt t="94363" x="6229350" y="871538"/>
          <p14:tracePt t="94380" x="6265863" y="871538"/>
          <p14:tracePt t="94397" x="6308725" y="871538"/>
          <p14:tracePt t="94413" x="6315075" y="871538"/>
          <p14:tracePt t="94430" x="6337300" y="871538"/>
          <p14:tracePt t="94447" x="6351588" y="871538"/>
          <p14:tracePt t="94464" x="6380163" y="871538"/>
          <p14:tracePt t="94481" x="6400800" y="908050"/>
          <p14:tracePt t="94496" x="6429375" y="936625"/>
          <p14:tracePt t="94514" x="6443663" y="1014413"/>
          <p14:tracePt t="94531" x="6465888" y="1071563"/>
          <p14:tracePt t="94547" x="6480175" y="1114425"/>
          <p14:tracePt t="94564" x="6480175" y="1143000"/>
          <p14:tracePt t="94580" x="6486525" y="1165225"/>
          <p14:tracePt t="94597" x="6508750" y="1193800"/>
          <p14:tracePt t="94613" x="6523038" y="1236663"/>
          <p14:tracePt t="94631" x="6537325" y="1265238"/>
          <p14:tracePt t="94647" x="6537325" y="1285875"/>
          <p14:tracePt t="94664" x="6551613" y="1314450"/>
          <p14:tracePt t="94680" x="6557963" y="1328738"/>
          <p14:tracePt t="94722" x="6557963" y="1357313"/>
          <p14:tracePt t="94726" x="6557963" y="1371600"/>
          <p14:tracePt t="94731" x="6557963" y="1408113"/>
          <p14:tracePt t="94746" x="6557963" y="1436688"/>
          <p14:tracePt t="94764" x="6557963" y="1465263"/>
          <p14:tracePt t="94779" x="6557963" y="1493838"/>
          <p14:tracePt t="94796" x="6557963" y="1514475"/>
          <p14:tracePt t="94813" x="6537325" y="1550988"/>
          <p14:tracePt t="94829" x="6515100" y="1585913"/>
          <p14:tracePt t="94846" x="6486525" y="1622425"/>
          <p14:tracePt t="94863" x="6451600" y="1651000"/>
          <p14:tracePt t="94879" x="6423025" y="1671638"/>
          <p14:tracePt t="94896" x="6380163" y="1700213"/>
          <p14:tracePt t="94913" x="6315075" y="1736725"/>
          <p14:tracePt t="94931" x="6243638" y="1771650"/>
          <p14:tracePt t="94947" x="6172200" y="1808163"/>
          <p14:tracePt t="94963" x="6129338" y="1808163"/>
          <p14:tracePt t="94980" x="6080125" y="1814513"/>
          <p14:tracePt t="94996" x="6043613" y="1814513"/>
          <p14:tracePt t="95012" x="6000750" y="1822450"/>
          <p14:tracePt t="95029" x="5957888" y="1822450"/>
          <p14:tracePt t="95046" x="5915025" y="1843088"/>
          <p14:tracePt t="95063" x="5865813" y="1843088"/>
          <p14:tracePt t="95079" x="5822950" y="1851025"/>
          <p14:tracePt t="95097" x="5786438" y="1851025"/>
          <p14:tracePt t="95112" x="5757863" y="1851025"/>
          <p14:tracePt t="95129" x="5737225" y="1851025"/>
          <p14:tracePt t="95146" x="5700713" y="1851025"/>
          <p14:tracePt t="95163" x="5680075" y="1851025"/>
          <p14:tracePt t="95179" x="5665788" y="1851025"/>
          <p14:tracePt t="95196" x="5643563" y="1851025"/>
          <p14:tracePt t="95212" x="5600700" y="1851025"/>
          <p14:tracePt t="95230" x="5551488" y="1843088"/>
          <p14:tracePt t="95246" x="5514975" y="1822450"/>
          <p14:tracePt t="95263" x="5472113" y="1785938"/>
          <p14:tracePt t="95279" x="5422900" y="1736725"/>
          <p14:tracePt t="95297" x="5386388" y="1708150"/>
          <p14:tracePt t="95312" x="5365750" y="1671638"/>
          <p14:tracePt t="95330" x="5351463" y="1643063"/>
          <p14:tracePt t="95345" x="5314950" y="1579563"/>
          <p14:tracePt t="95362" x="5300663" y="1557338"/>
          <p14:tracePt t="95379" x="5280025" y="1522413"/>
          <p14:tracePt t="95396" x="5272088" y="1500188"/>
          <p14:tracePt t="95413" x="5272088" y="1465263"/>
          <p14:tracePt t="95429" x="5265738" y="1436688"/>
          <p14:tracePt t="95445" x="5265738" y="1414463"/>
          <p14:tracePt t="95463" x="5265738" y="1393825"/>
          <p14:tracePt t="95478" x="5265738" y="1371600"/>
          <p14:tracePt t="95496" x="5265738" y="1336675"/>
          <p14:tracePt t="95512" x="5265738" y="1308100"/>
          <p14:tracePt t="95529" x="5265738" y="1271588"/>
          <p14:tracePt t="95545" x="5265738" y="1214438"/>
          <p14:tracePt t="95562" x="5265738" y="1157288"/>
          <p14:tracePt t="95578" x="5272088" y="1114425"/>
          <p14:tracePt t="95596" x="5300663" y="1079500"/>
          <p14:tracePt t="95611" x="5357813" y="1028700"/>
          <p14:tracePt t="95629" x="5414963" y="993775"/>
          <p14:tracePt t="95645" x="5472113" y="965200"/>
          <p14:tracePt t="95662" x="5522913" y="936625"/>
          <p14:tracePt t="95678" x="5580063" y="893763"/>
          <p14:tracePt t="95696" x="5622925" y="885825"/>
          <p14:tracePt t="95711" x="5694363" y="879475"/>
          <p14:tracePt t="95729" x="5757863" y="865188"/>
          <p14:tracePt t="95745" x="5815013" y="865188"/>
          <p14:tracePt t="95745" x="5851525" y="865188"/>
          <p14:tracePt t="95763" x="5908675" y="865188"/>
          <p14:tracePt t="95779" x="5980113" y="842963"/>
          <p14:tracePt t="95794" x="6022975" y="842963"/>
          <p14:tracePt t="95811" x="6065838" y="842963"/>
          <p14:tracePt t="95828" x="6108700" y="842963"/>
          <p14:tracePt t="95844" x="6151563" y="842963"/>
          <p14:tracePt t="95861" x="6223000" y="850900"/>
          <p14:tracePt t="95878" x="6265863" y="857250"/>
          <p14:tracePt t="95895" x="6308725" y="865188"/>
          <p14:tracePt t="95911" x="6337300" y="885825"/>
          <p14:tracePt t="95928" x="6357938" y="893763"/>
          <p14:tracePt t="95944" x="6394450" y="908050"/>
          <p14:tracePt t="95944" x="6408738" y="922338"/>
          <p14:tracePt t="95963" x="6451600" y="965200"/>
          <p14:tracePt t="95979" x="6465888" y="985838"/>
          <p14:tracePt t="95995" x="6486525" y="1008063"/>
          <p14:tracePt t="96011" x="6500813" y="1036638"/>
          <p14:tracePt t="96027" x="6508750" y="1065213"/>
          <p14:tracePt t="96045" x="6508750" y="1093788"/>
          <p14:tracePt t="96061" x="6508750" y="1114425"/>
          <p14:tracePt t="96078" x="6529388" y="1150938"/>
          <p14:tracePt t="96094" x="6529388" y="1185863"/>
          <p14:tracePt t="96111" x="6537325" y="1222375"/>
          <p14:tracePt t="96128" x="6537325" y="1236663"/>
          <p14:tracePt t="96145" x="6537325" y="1257300"/>
          <p14:tracePt t="96161" x="6537325" y="1265238"/>
          <p14:tracePt t="96177" x="6543675" y="1293813"/>
          <p14:tracePt t="96195" x="6543675" y="1300163"/>
          <p14:tracePt t="96211" x="6543675" y="1314450"/>
          <p14:tracePt t="96228" x="6543675" y="1328738"/>
          <p14:tracePt t="96244" x="6543675" y="1336675"/>
          <p14:tracePt t="96282" x="6543675" y="1343025"/>
          <p14:tracePt t="96295" x="6543675" y="1350963"/>
          <p14:tracePt t="96298" x="6537325" y="1385888"/>
          <p14:tracePt t="96312" x="6515100" y="1393825"/>
          <p14:tracePt t="96327" x="6486525" y="1414463"/>
          <p14:tracePt t="96344" x="6451600" y="1436688"/>
          <p14:tracePt t="96361" x="6429375" y="1457325"/>
          <p14:tracePt t="96377" x="6400800" y="1479550"/>
          <p14:tracePt t="96394" x="6380163" y="1500188"/>
          <p14:tracePt t="96410" x="6365875" y="1500188"/>
          <p14:tracePt t="96427" x="6329363" y="1508125"/>
          <p14:tracePt t="96444" x="6294438" y="1514475"/>
          <p14:tracePt t="96461" x="6251575" y="1514475"/>
          <p14:tracePt t="96478" x="6208713" y="1522413"/>
          <p14:tracePt t="96494" x="6186488" y="1522413"/>
          <p14:tracePt t="96511" x="6165850" y="1522413"/>
          <p14:tracePt t="96528" x="6137275" y="1536700"/>
          <p14:tracePt t="96544" x="6115050" y="1543050"/>
          <p14:tracePt t="96560" x="6094413" y="1543050"/>
          <p14:tracePt t="96578" x="6072188" y="1543050"/>
          <p14:tracePt t="96593" x="6008688" y="1543050"/>
          <p14:tracePt t="96611" x="5965825" y="1543050"/>
          <p14:tracePt t="96627" x="5943600" y="1543050"/>
          <p14:tracePt t="96644" x="5908675" y="1543050"/>
          <p14:tracePt t="96660" x="5880100" y="1543050"/>
          <p14:tracePt t="96677" x="5843588" y="1543050"/>
          <p14:tracePt t="96693" x="5815013" y="1543050"/>
          <p14:tracePt t="96710" x="5786438" y="1543050"/>
          <p14:tracePt t="96727" x="5780088" y="1543050"/>
          <p14:tracePt t="96744" x="5757863" y="1543050"/>
          <p14:tracePt t="96760" x="5743575" y="1543050"/>
          <p14:tracePt t="96777" x="5722938" y="1543050"/>
          <p14:tracePt t="96793" x="5694363" y="1543050"/>
          <p14:tracePt t="96811" x="5686425" y="1543050"/>
          <p14:tracePt t="96858" x="5672138" y="1543050"/>
          <p14:tracePt t="96890" x="5665788" y="1543050"/>
          <p14:tracePt t="96898" x="5643563" y="1536700"/>
          <p14:tracePt t="96898" x="5637213" y="1528763"/>
          <p14:tracePt t="96914" x="5629275" y="1522413"/>
          <p14:tracePt t="96922" x="5622925" y="1508125"/>
          <p14:tracePt t="96930" x="5594350" y="1465263"/>
          <p14:tracePt t="96944" x="5586413" y="1436688"/>
          <p14:tracePt t="96960" x="5580063" y="1422400"/>
          <p14:tracePt t="96978" x="5572125" y="1414463"/>
          <p14:tracePt t="96993" x="5557838" y="1400175"/>
          <p14:tracePt t="96993" x="5557838" y="1393825"/>
          <p14:tracePt t="97010" x="5551488" y="1379538"/>
          <p14:tracePt t="97027" x="5537200" y="1350963"/>
          <p14:tracePt t="97044" x="5522913" y="1314450"/>
          <p14:tracePt t="97059" x="5522913" y="1285875"/>
          <p14:tracePt t="97077" x="5522913" y="1265238"/>
          <p14:tracePt t="97093" x="5522913" y="1257300"/>
          <p14:tracePt t="97109" x="5522913" y="1250950"/>
          <p14:tracePt t="97126" x="5522913" y="1236663"/>
          <p14:tracePt t="97143" x="5522913" y="1214438"/>
          <p14:tracePt t="97159" x="5522913" y="1185863"/>
          <p14:tracePt t="97176" x="5522913" y="1171575"/>
          <p14:tracePt t="97193" x="5522913" y="1157288"/>
          <p14:tracePt t="97193" x="5522913" y="1150938"/>
          <p14:tracePt t="97227" x="5522913" y="1136650"/>
          <p14:tracePt t="97266" x="5529263" y="1108075"/>
          <p14:tracePt t="97269" x="5529263" y="1100138"/>
          <p14:tracePt t="97277" x="5537200" y="1093788"/>
          <p14:tracePt t="97293" x="5565775" y="1079500"/>
          <p14:tracePt t="97310" x="5586413" y="1065213"/>
          <p14:tracePt t="97326" x="5665788" y="1065213"/>
          <p14:tracePt t="97343" x="5772150" y="1050925"/>
          <p14:tracePt t="97360" x="5865813" y="1050925"/>
          <p14:tracePt t="97376" x="5922963" y="1050925"/>
          <p14:tracePt t="97393" x="5965825" y="1050925"/>
          <p14:tracePt t="97393" x="6000750" y="1050925"/>
          <p14:tracePt t="97411" x="6057900" y="1050925"/>
          <p14:tracePt t="97426" x="6100763" y="1042988"/>
          <p14:tracePt t="97443" x="6165850" y="1042988"/>
          <p14:tracePt t="97459" x="6194425" y="1022350"/>
          <p14:tracePt t="97477" x="6237288" y="1022350"/>
          <p14:tracePt t="97492" x="6272213" y="1014413"/>
          <p14:tracePt t="97509" x="6294438" y="1014413"/>
          <p14:tracePt t="97554" x="6300788" y="1014413"/>
          <p14:tracePt t="97571" x="6308725" y="1014413"/>
          <p14:tracePt t="97611" x="6315075" y="1014413"/>
          <p14:tracePt t="97642" x="6329363" y="1014413"/>
          <p14:tracePt t="97650" x="6337300" y="1014413"/>
          <p14:tracePt t="97659" x="6343650" y="1022350"/>
          <p14:tracePt t="97665" x="6351588" y="1028700"/>
          <p14:tracePt t="97675" x="6357938" y="1042988"/>
          <p14:tracePt t="97693" x="6357938" y="1065213"/>
          <p14:tracePt t="97709" x="6380163" y="1100138"/>
          <p14:tracePt t="97725" x="6380163" y="1128713"/>
          <p14:tracePt t="97743" x="6380163" y="1150938"/>
          <p14:tracePt t="97759" x="6386513" y="1179513"/>
          <p14:tracePt t="97775" x="6394450" y="1208088"/>
          <p14:tracePt t="97792" x="6400800" y="1222375"/>
          <p14:tracePt t="97808" x="6423025" y="1236663"/>
          <p14:tracePt t="97842" x="6423025" y="1250950"/>
          <p14:tracePt t="97843" x="6429375" y="1265238"/>
          <p14:tracePt t="97858" x="6437313" y="1271588"/>
          <p14:tracePt t="97875" x="6443663" y="1285875"/>
          <p14:tracePt t="97892" x="6457950" y="1300163"/>
          <p14:tracePt t="97931" x="6465888" y="1308100"/>
          <p14:tracePt t="98034" x="6457950" y="1322388"/>
          <p14:tracePt t="98043" x="6457950" y="1328738"/>
          <p14:tracePt t="98050" x="6451600" y="1336675"/>
          <p14:tracePt t="98123" x="6443663" y="1343025"/>
          <p14:tracePt t="98266" x="6423025" y="1350963"/>
          <p14:tracePt t="98283" x="6408738" y="1371600"/>
          <p14:tracePt t="98738" x="6394450" y="1371600"/>
          <p14:tracePt t="100415" x="0" y="0"/>
        </p14:tracePtLst>
        <p14:tracePtLst>
          <p14:tracePt t="101714" x="4457700" y="3286125"/>
          <p14:tracePt t="101994" x="4465638" y="3294063"/>
          <p14:tracePt t="102026" x="4451350" y="3314700"/>
          <p14:tracePt t="102034" x="4394200" y="3328988"/>
          <p14:tracePt t="102040" x="4351338" y="3336925"/>
          <p14:tracePt t="102054" x="4314825" y="3336925"/>
          <p14:tracePt t="102069" x="4300538" y="3336925"/>
          <p14:tracePt t="102086" x="4271963" y="3351213"/>
          <p14:tracePt t="102102" x="4257675" y="3351213"/>
          <p14:tracePt t="102119" x="4251325" y="3351213"/>
          <p14:tracePt t="102136" x="4243388" y="3357563"/>
          <p14:tracePt t="102152" x="4237038" y="3365500"/>
          <p14:tracePt t="102170" x="4222750" y="3371850"/>
          <p14:tracePt t="102514" x="4194175" y="3371850"/>
          <p14:tracePt t="102522" x="4186238" y="3379788"/>
          <p14:tracePt t="102642" x="4171950" y="3386138"/>
          <p14:tracePt t="102651" x="4151313" y="3400425"/>
          <p14:tracePt t="102842" x="4143375" y="3408363"/>
          <p14:tracePt t="102850" x="4143375" y="3414713"/>
          <p14:tracePt t="102858" x="4143375" y="3436938"/>
          <p14:tracePt t="102866" x="4143375" y="3443288"/>
          <p14:tracePt t="102874" x="4143375" y="3471863"/>
          <p14:tracePt t="102885" x="4143375" y="3486150"/>
          <p14:tracePt t="102901" x="4143375" y="3508375"/>
          <p14:tracePt t="102919" x="4137025" y="3514725"/>
          <p14:tracePt t="102934" x="4122738" y="3529013"/>
          <p14:tracePt t="102952" x="4108450" y="3543300"/>
          <p14:tracePt t="102968" x="4086225" y="3557588"/>
          <p14:tracePt t="102986" x="4051300" y="3571875"/>
          <p14:tracePt t="103001" x="4037013" y="3586163"/>
          <p14:tracePt t="103050" x="4022725" y="3608388"/>
          <p14:tracePt t="103066" x="4022725" y="3614738"/>
          <p14:tracePt t="103074" x="4022725" y="3629025"/>
          <p14:tracePt t="103090" x="4022725" y="3643313"/>
          <p14:tracePt t="103106" x="4014788" y="3651250"/>
          <p14:tracePt t="103110" x="4014788" y="3665538"/>
          <p14:tracePt t="103117" x="4014788" y="3679825"/>
          <p14:tracePt t="103135" x="4014788" y="3694113"/>
          <p14:tracePt t="103151" x="4014788" y="3714750"/>
          <p14:tracePt t="103167" x="4014788" y="3722688"/>
          <p14:tracePt t="103184" x="4014788" y="3765550"/>
          <p14:tracePt t="103201" x="4014788" y="3794125"/>
          <p14:tracePt t="103201" x="4014788" y="3800475"/>
          <p14:tracePt t="103219" x="4014788" y="3836988"/>
          <p14:tracePt t="103235" x="4014788" y="3865563"/>
          <p14:tracePt t="103251" x="4008438" y="3879850"/>
          <p14:tracePt t="103267" x="4000500" y="3886200"/>
          <p14:tracePt t="103284" x="4000500" y="3908425"/>
          <p14:tracePt t="103322" x="3994150" y="3922713"/>
          <p14:tracePt t="103338" x="3971925" y="3943350"/>
          <p14:tracePt t="103341" x="3965575" y="3951288"/>
          <p14:tracePt t="103350" x="3937000" y="3986213"/>
          <p14:tracePt t="103367" x="3922713" y="4008438"/>
          <p14:tracePt t="103385" x="3914775" y="4014788"/>
          <p14:tracePt t="103435" x="3908425" y="4014788"/>
          <p14:tracePt t="103440" x="3894138" y="4029075"/>
          <p14:tracePt t="103450" x="3886200" y="4037013"/>
          <p14:tracePt t="103451" x="3879850" y="4071938"/>
          <p14:tracePt t="103467" x="3857625" y="4086225"/>
          <p14:tracePt t="103485" x="3857625" y="4108450"/>
          <p14:tracePt t="103501" x="3857625" y="4129088"/>
          <p14:tracePt t="103517" x="3865563" y="4157663"/>
          <p14:tracePt t="103533" x="3929063" y="4208463"/>
          <p14:tracePt t="103551" x="3979863" y="4251325"/>
          <p14:tracePt t="103567" x="4037013" y="4286250"/>
          <p14:tracePt t="103585" x="4079875" y="4308475"/>
          <p14:tracePt t="103601" x="4186238" y="4314825"/>
          <p14:tracePt t="103618" x="4294188" y="4314825"/>
          <p14:tracePt t="103634" x="4429125" y="4314825"/>
          <p14:tracePt t="103651" x="4471988" y="4314825"/>
          <p14:tracePt t="103667" x="4494213" y="4308475"/>
          <p14:tracePt t="103684" x="4514850" y="4300538"/>
          <p14:tracePt t="103699" x="4543425" y="4294188"/>
          <p14:tracePt t="103716" x="4565650" y="4271963"/>
          <p14:tracePt t="103734" x="4586288" y="4271963"/>
          <p14:tracePt t="103750" x="4614863" y="4271963"/>
          <p14:tracePt t="103767" x="4629150" y="4271963"/>
          <p14:tracePt t="103783" x="4657725" y="4271963"/>
          <p14:tracePt t="103800" x="4700588" y="4286250"/>
          <p14:tracePt t="103817" x="4722813" y="4286250"/>
          <p14:tracePt t="103833" x="4743450" y="4286250"/>
          <p14:tracePt t="103851" x="4772025" y="4286250"/>
          <p14:tracePt t="103866" x="4814888" y="4286250"/>
          <p14:tracePt t="103884" x="4865688" y="4286250"/>
          <p14:tracePt t="103900" x="4922838" y="4286250"/>
          <p14:tracePt t="103917" x="4965700" y="4286250"/>
          <p14:tracePt t="103933" x="5000625" y="4286250"/>
          <p14:tracePt t="103949" x="5008563" y="4286250"/>
          <p14:tracePt t="103994" x="5029200" y="4286250"/>
          <p14:tracePt t="104001" x="5051425" y="4294188"/>
          <p14:tracePt t="104017" x="5072063" y="4314825"/>
          <p14:tracePt t="104017" x="5114925" y="4322763"/>
          <p14:tracePt t="104033" x="5129213" y="4329113"/>
          <p14:tracePt t="104049" x="5157788" y="4337050"/>
          <p14:tracePt t="104067" x="5172075" y="4351338"/>
          <p14:tracePt t="104083" x="5200650" y="4371975"/>
          <p14:tracePt t="104099" x="5243513" y="4371975"/>
          <p14:tracePt t="104116" x="5251450" y="4371975"/>
          <p14:tracePt t="104133" x="5257800" y="4371975"/>
          <p14:tracePt t="104186" x="5280025" y="4379913"/>
          <p14:tracePt t="104202" x="5300663" y="4386263"/>
          <p14:tracePt t="104234" x="5308600" y="4394200"/>
          <p14:tracePt t="104242" x="5329238" y="4400550"/>
          <p14:tracePt t="104274" x="5337175" y="4400550"/>
          <p14:tracePt t="104282" x="5357813" y="4400550"/>
          <p14:tracePt t="104299" x="5372100" y="4400550"/>
          <p14:tracePt t="104300" x="5380038" y="4400550"/>
          <p14:tracePt t="104354" x="5394325" y="4408488"/>
          <p14:tracePt t="104370" x="5400675" y="4408488"/>
          <p14:tracePt t="104418" x="5408613" y="4414838"/>
          <p14:tracePt t="104435" x="5422900" y="4422775"/>
          <p14:tracePt t="104482" x="5429250" y="4437063"/>
          <p14:tracePt t="104555" x="5437188" y="4443413"/>
          <p14:tracePt t="104634" x="5457825" y="4451350"/>
          <p14:tracePt t="104683" x="5465763" y="4479925"/>
          <p14:tracePt t="105018" x="5457825" y="4479925"/>
          <p14:tracePt t="105024" x="5451475" y="4479925"/>
          <p14:tracePt t="105031" x="5422900" y="4486275"/>
          <p14:tracePt t="105048" x="5408613" y="4494213"/>
          <p14:tracePt t="105065" x="5394325" y="4494213"/>
          <p14:tracePt t="105081" x="5365750" y="4494213"/>
          <p14:tracePt t="105098" x="5343525" y="4494213"/>
          <p14:tracePt t="105115" x="5314950" y="4494213"/>
          <p14:tracePt t="105132" x="5294313" y="4494213"/>
          <p14:tracePt t="105178" x="5286375" y="4494213"/>
          <p14:tracePt t="105186" x="5257800" y="4494213"/>
          <p14:tracePt t="105192" x="5243513" y="4479925"/>
          <p14:tracePt t="105198" x="5222875" y="4479925"/>
          <p14:tracePt t="105214" x="5194300" y="4479925"/>
          <p14:tracePt t="105231" x="5172075" y="4479925"/>
          <p14:tracePt t="105247" x="5157788" y="4479925"/>
          <p14:tracePt t="105299" x="5143500" y="4479925"/>
          <p14:tracePt t="105306" x="5129213" y="4479925"/>
          <p14:tracePt t="105314" x="5108575" y="4479925"/>
          <p14:tracePt t="105314" x="5094288" y="4479925"/>
          <p14:tracePt t="105331" x="5080000" y="4479925"/>
          <p14:tracePt t="105332" x="5043488" y="4479925"/>
          <p14:tracePt t="105348" x="5022850" y="4479925"/>
          <p14:tracePt t="105402" x="5014913" y="4479925"/>
          <p14:tracePt t="105482" x="5008563" y="4471988"/>
          <p14:tracePt t="105514" x="4994275" y="4465638"/>
          <p14:tracePt t="105754" x="4994275" y="4451350"/>
          <p14:tracePt t="105762" x="4994275" y="4443413"/>
          <p14:tracePt t="105770" x="4994275" y="4437063"/>
          <p14:tracePt t="105778" x="4994275" y="4429125"/>
          <p14:tracePt t="105783" x="4994275" y="4394200"/>
          <p14:tracePt t="105797" x="4994275" y="4365625"/>
          <p14:tracePt t="105813" x="4994275" y="4351338"/>
          <p14:tracePt t="105830" x="4994275" y="4322763"/>
          <p14:tracePt t="105847" x="4994275" y="4314825"/>
          <p14:tracePt t="105863" x="4994275" y="4308475"/>
          <p14:tracePt t="105881" x="4994275" y="4279900"/>
          <p14:tracePt t="105897" x="4994275" y="4237038"/>
          <p14:tracePt t="105913" x="4994275" y="4171950"/>
          <p14:tracePt t="105931" x="4994275" y="4122738"/>
          <p14:tracePt t="105947" x="4994275" y="4079875"/>
          <p14:tracePt t="105963" x="4972050" y="4057650"/>
          <p14:tracePt t="105982" x="4965700" y="4037013"/>
          <p14:tracePt t="105996" x="4957763" y="4022725"/>
          <p14:tracePt t="106013" x="4943475" y="3994150"/>
          <p14:tracePt t="106030" x="4929188" y="3957638"/>
          <p14:tracePt t="106046" x="4914900" y="3922713"/>
          <p14:tracePt t="106064" x="4908550" y="3894138"/>
          <p14:tracePt t="106081" x="4908550" y="3886200"/>
          <p14:tracePt t="106096" x="4894263" y="3865563"/>
          <p14:tracePt t="106096" x="4886325" y="3857625"/>
          <p14:tracePt t="106114" x="4879975" y="3851275"/>
          <p14:tracePt t="106154" x="4879975" y="3836988"/>
          <p14:tracePt t="106162" x="4872038" y="3822700"/>
          <p14:tracePt t="106194" x="4865688" y="3814763"/>
          <p14:tracePt t="106394" x="4857750" y="3808413"/>
          <p14:tracePt t="106406" x="4851400" y="3808413"/>
          <p14:tracePt t="106418" x="4843463" y="3808413"/>
          <p14:tracePt t="106426" x="4822825" y="3808413"/>
          <p14:tracePt t="106434" x="4765675" y="3808413"/>
          <p14:tracePt t="106446" x="4757738" y="3808413"/>
          <p14:tracePt t="106462" x="4743450" y="3814763"/>
          <p14:tracePt t="106479" x="4722813" y="3822700"/>
          <p14:tracePt t="106497" x="4686300" y="3829050"/>
          <p14:tracePt t="106513" x="4672013" y="3829050"/>
          <p14:tracePt t="106529" x="4614863" y="3829050"/>
          <p14:tracePt t="106738" x="4608513" y="3829050"/>
          <p14:tracePt t="106746" x="4614863" y="3822700"/>
          <p14:tracePt t="106754" x="4637088" y="3808413"/>
          <p14:tracePt t="106771" x="4643438" y="3800475"/>
          <p14:tracePt t="106774" x="4651375" y="3786188"/>
          <p14:tracePt t="106779" x="4657725" y="3779838"/>
          <p14:tracePt t="106796" x="4665663" y="3765550"/>
          <p14:tracePt t="106813" x="4679950" y="3729038"/>
          <p14:tracePt t="106829" x="4700588" y="3686175"/>
          <p14:tracePt t="106846" x="4708525" y="3608388"/>
          <p14:tracePt t="106863" x="4737100" y="3536950"/>
          <p14:tracePt t="106880" x="4751388" y="3500438"/>
          <p14:tracePt t="106895" x="4751388" y="3494088"/>
          <p14:tracePt t="106912" x="4757738" y="3471863"/>
          <p14:tracePt t="106929" x="4757738" y="3457575"/>
          <p14:tracePt t="106929" x="4772025" y="3429000"/>
          <p14:tracePt t="106947" x="4779963" y="3414713"/>
          <p14:tracePt t="106962" x="4794250" y="3386138"/>
          <p14:tracePt t="106979" x="4808538" y="3351213"/>
          <p14:tracePt t="106996" x="4814888" y="3343275"/>
          <p14:tracePt t="107211" x="4822825" y="3336925"/>
          <p14:tracePt t="107218" x="4829175" y="3328988"/>
          <p14:tracePt t="107231" x="4829175" y="3322638"/>
          <p14:tracePt t="107234" x="4837113" y="3314700"/>
          <p14:tracePt t="107245" x="4851400" y="3294063"/>
          <p14:tracePt t="107261" x="4857750" y="3279775"/>
          <p14:tracePt t="107298" x="4865688" y="3271838"/>
          <p14:tracePt t="107314" x="4865688" y="3265488"/>
          <p14:tracePt t="107328" x="4872038" y="3257550"/>
          <p14:tracePt t="107330" x="4879975" y="3228975"/>
          <p14:tracePt t="107344" x="4886325" y="3222625"/>
          <p14:tracePt t="107361" x="4908550" y="3200400"/>
          <p14:tracePt t="107379" x="4937125" y="3186113"/>
          <p14:tracePt t="107394" x="4943475" y="3179763"/>
          <p14:tracePt t="107434" x="4951413" y="3171825"/>
          <p14:tracePt t="107435" x="4957763" y="3157538"/>
          <p14:tracePt t="107444" x="4972050" y="3128963"/>
          <p14:tracePt t="107461" x="4979988" y="3108325"/>
          <p14:tracePt t="107479" x="4986338" y="3043238"/>
          <p14:tracePt t="107494" x="4986338" y="2979738"/>
          <p14:tracePt t="107512" x="4986338" y="2936875"/>
          <p14:tracePt t="107528" x="4986338" y="2894013"/>
          <p14:tracePt t="107545" x="4986338" y="2836863"/>
          <p14:tracePt t="107561" x="4908550" y="2679700"/>
          <p14:tracePt t="107579" x="4843463" y="2586038"/>
          <p14:tracePt t="107594" x="4794250" y="2528888"/>
          <p14:tracePt t="107611" x="4779963" y="2500313"/>
          <p14:tracePt t="107628" x="4737100" y="2428875"/>
          <p14:tracePt t="107644" x="4729163" y="2371725"/>
          <p14:tracePt t="107661" x="4708525" y="2322513"/>
          <p14:tracePt t="107678" x="4708525" y="2293938"/>
          <p14:tracePt t="107695" x="4700588" y="2257425"/>
          <p14:tracePt t="107711" x="4700588" y="2228850"/>
          <p14:tracePt t="107728" x="4700588" y="2185988"/>
          <p14:tracePt t="107744" x="4700588" y="2128838"/>
          <p14:tracePt t="107760" x="4700588" y="2114550"/>
          <p14:tracePt t="107874" x="4700588" y="2108200"/>
          <p14:tracePt t="107884" x="4622800" y="2108200"/>
          <p14:tracePt t="107890" x="4522788" y="2136775"/>
          <p14:tracePt t="107899" x="4457700" y="2143125"/>
          <p14:tracePt t="107911" x="4379913" y="2165350"/>
          <p14:tracePt t="107927" x="4322763" y="2208213"/>
          <p14:tracePt t="107944" x="4294188" y="2214563"/>
          <p14:tracePt t="107961" x="4286250" y="2214563"/>
          <p14:tracePt t="107978" x="4208463" y="2222500"/>
          <p14:tracePt t="107994" x="4165600" y="2228850"/>
          <p14:tracePt t="108011" x="4122738" y="2243138"/>
          <p14:tracePt t="108028" x="4079875" y="2257425"/>
          <p14:tracePt t="108044" x="4065588" y="2257425"/>
          <p14:tracePt t="108061" x="4043363" y="2257425"/>
          <p14:tracePt t="108186" x="4079875" y="2257425"/>
          <p14:tracePt t="108194" x="4157663" y="2243138"/>
          <p14:tracePt t="108194" x="4308475" y="2208213"/>
          <p14:tracePt t="108210" x="4465638" y="2193925"/>
          <p14:tracePt t="108228" x="4608513" y="2157413"/>
          <p14:tracePt t="108243" x="4722813" y="2151063"/>
          <p14:tracePt t="108261" x="4786313" y="2151063"/>
          <p14:tracePt t="108276" x="4843463" y="2151063"/>
          <p14:tracePt t="108294" x="4908550" y="2151063"/>
          <p14:tracePt t="108310" x="4986338" y="2151063"/>
          <p14:tracePt t="108327" x="5086350" y="2151063"/>
          <p14:tracePt t="108343" x="5180013" y="2151063"/>
          <p14:tracePt t="108360" x="5257800" y="2151063"/>
          <p14:tracePt t="108376" x="5308600" y="2151063"/>
          <p14:tracePt t="108393" x="5351463" y="2151063"/>
          <p14:tracePt t="108442" x="5357813" y="2151063"/>
          <p14:tracePt t="108458" x="5365750" y="2143125"/>
          <p14:tracePt t="108498" x="5380038" y="2143125"/>
          <p14:tracePt t="108510" x="5394325" y="2143125"/>
          <p14:tracePt t="108514" x="5400675" y="2143125"/>
          <p14:tracePt t="109442" x="5394325" y="2143125"/>
          <p14:tracePt t="109450" x="5380038" y="2143125"/>
          <p14:tracePt t="109458" x="5337175" y="2151063"/>
          <p14:tracePt t="109466" x="5314950" y="2165350"/>
          <p14:tracePt t="109476" x="5300663" y="2171700"/>
          <p14:tracePt t="109492" x="5272088" y="2171700"/>
          <p14:tracePt t="109508" x="5237163" y="2185988"/>
          <p14:tracePt t="109525" x="5214938" y="2185988"/>
          <p14:tracePt t="109541" x="5165725" y="2185988"/>
          <p14:tracePt t="109558" x="5122863" y="2200275"/>
          <p14:tracePt t="109575" x="5057775" y="2222500"/>
          <p14:tracePt t="109591" x="5000625" y="2228850"/>
          <p14:tracePt t="109608" x="4929188" y="2257425"/>
          <p14:tracePt t="109625" x="4900613" y="2257425"/>
          <p14:tracePt t="109641" x="4865688" y="2271713"/>
          <p14:tracePt t="109659" x="4851400" y="2271713"/>
          <p14:tracePt t="109675" x="4814888" y="2271713"/>
          <p14:tracePt t="109691" x="4772025" y="2293938"/>
          <p14:tracePt t="109708" x="4737100" y="2293938"/>
          <p14:tracePt t="109726" x="4722813" y="2308225"/>
          <p14:tracePt t="109741" x="4708525" y="2308225"/>
          <p14:tracePt t="109758" x="4700588" y="2308225"/>
          <p14:tracePt t="109774" x="4672013" y="2308225"/>
          <p14:tracePt t="109792" x="4657725" y="2308225"/>
          <p14:tracePt t="109808" x="4629150" y="2308225"/>
          <p14:tracePt t="109825" x="4608513" y="2314575"/>
          <p14:tracePt t="109841" x="4579938" y="2314575"/>
          <p14:tracePt t="109859" x="4551363" y="2314575"/>
          <p14:tracePt t="109875" x="4529138" y="2314575"/>
          <p14:tracePt t="109892" x="4494213" y="2314575"/>
          <p14:tracePt t="109907" x="4451350" y="2314575"/>
          <p14:tracePt t="109924" x="4422775" y="2314575"/>
          <p14:tracePt t="109942" x="4394200" y="2314575"/>
          <p14:tracePt t="109957" x="4379913" y="2314575"/>
          <p14:tracePt t="109977" x="4371975" y="2322513"/>
          <p14:tracePt t="110186" x="4379913" y="2322513"/>
          <p14:tracePt t="110194" x="4386263" y="2322513"/>
          <p14:tracePt t="110202" x="4408488" y="2322513"/>
          <p14:tracePt t="110207" x="4429125" y="2322513"/>
          <p14:tracePt t="110224" x="4443413" y="2300288"/>
          <p14:tracePt t="110298" x="4451350" y="2300288"/>
          <p14:tracePt t="110339" x="4471988" y="2300288"/>
          <p14:tracePt t="110347" x="4479925" y="2328863"/>
          <p14:tracePt t="110357" x="4486275" y="2351088"/>
          <p14:tracePt t="110362" x="4494213" y="2379663"/>
          <p14:tracePt t="110374" x="4500563" y="2428875"/>
          <p14:tracePt t="110391" x="4500563" y="2471738"/>
          <p14:tracePt t="110408" x="4500563" y="2500313"/>
          <p14:tracePt t="110423" x="4500563" y="2543175"/>
          <p14:tracePt t="110441" x="4494213" y="2571750"/>
          <p14:tracePt t="110457" x="4465638" y="2622550"/>
          <p14:tracePt t="110474" x="4457700" y="2636838"/>
          <p14:tracePt t="110490" x="4451350" y="2643188"/>
          <p14:tracePt t="110508" x="4443413" y="2651125"/>
          <p14:tracePt t="110523" x="4429125" y="2671763"/>
          <p14:tracePt t="110562" x="4422775" y="2679700"/>
          <p14:tracePt t="110568" x="4414838" y="2686050"/>
          <p14:tracePt t="110601" x="4408488" y="2693988"/>
          <p14:tracePt t="110610" x="4400550" y="2700338"/>
          <p14:tracePt t="110626" x="4400550" y="2708275"/>
          <p14:tracePt t="110642" x="4386263" y="2728913"/>
          <p14:tracePt t="110698" x="4386263" y="2743200"/>
          <p14:tracePt t="110707" x="4379913" y="2751138"/>
          <p14:tracePt t="110722" x="4379913" y="2757488"/>
          <p14:tracePt t="110738" x="4379913" y="2765425"/>
          <p14:tracePt t="110746" x="4379913" y="2779713"/>
          <p14:tracePt t="110764" x="4379913" y="2786063"/>
          <p14:tracePt t="110795" x="4379913" y="2794000"/>
          <p14:tracePt t="110810" x="4379913" y="2800350"/>
          <p14:tracePt t="110826" x="4379913" y="2828925"/>
          <p14:tracePt t="110835" x="4379913" y="2836863"/>
          <p14:tracePt t="110842" x="4379913" y="2843213"/>
          <p14:tracePt t="110859" x="4379913" y="2871788"/>
          <p14:tracePt t="110866" x="4379913" y="2879725"/>
          <p14:tracePt t="110890" x="4379913" y="2908300"/>
          <p14:tracePt t="110899" x="4379913" y="2914650"/>
          <p14:tracePt t="110906" x="4379913" y="2922588"/>
          <p14:tracePt t="110923" x="4379913" y="2943225"/>
          <p14:tracePt t="110940" x="4379913" y="2986088"/>
          <p14:tracePt t="110957" x="4386263" y="3022600"/>
          <p14:tracePt t="110989" x="4386263" y="3036888"/>
          <p14:tracePt t="110990" x="4386263" y="3051175"/>
          <p14:tracePt t="111007" x="4386263" y="3065463"/>
          <p14:tracePt t="111023" x="4386263" y="3079750"/>
          <p14:tracePt t="111040" x="4386263" y="3100388"/>
          <p14:tracePt t="111056" x="4386263" y="3136900"/>
          <p14:tracePt t="111073" x="4386263" y="3179763"/>
          <p14:tracePt t="111089" x="4386263" y="3222625"/>
          <p14:tracePt t="111107" x="4386263" y="3236913"/>
          <p14:tracePt t="111122" x="4386263" y="3243263"/>
          <p14:tracePt t="111139" x="4386263" y="3257550"/>
          <p14:tracePt t="111156" x="4394200" y="3271838"/>
          <p14:tracePt t="111173" x="4394200" y="3300413"/>
          <p14:tracePt t="111189" x="4408488" y="3328988"/>
          <p14:tracePt t="111207" x="4414838" y="3357563"/>
          <p14:tracePt t="111223" x="4429125" y="3394075"/>
          <p14:tracePt t="111240" x="4443413" y="3429000"/>
          <p14:tracePt t="111256" x="4465638" y="3451225"/>
          <p14:tracePt t="111273" x="4471988" y="3471863"/>
          <p14:tracePt t="111289" x="4486275" y="3486150"/>
          <p14:tracePt t="111307" x="4508500" y="3529013"/>
          <p14:tracePt t="111323" x="4537075" y="3571875"/>
          <p14:tracePt t="111339" x="4565650" y="3622675"/>
          <p14:tracePt t="111355" x="4594225" y="3665538"/>
          <p14:tracePt t="111372" x="4608513" y="3686175"/>
          <p14:tracePt t="111412" x="4629150" y="3700463"/>
          <p14:tracePt t="111434" x="4643438" y="3708400"/>
          <p14:tracePt t="111451" x="4657725" y="3714750"/>
          <p14:tracePt t="111458" x="4679950" y="3714750"/>
          <p14:tracePt t="111460" x="4694238" y="3736975"/>
          <p14:tracePt t="111472" x="4729163" y="3743325"/>
          <p14:tracePt t="111490" x="4814888" y="3751263"/>
          <p14:tracePt t="111506" x="4857750" y="3751263"/>
          <p14:tracePt t="111523" x="4914900" y="3751263"/>
          <p14:tracePt t="111539" x="4943475" y="3751263"/>
          <p14:tracePt t="111555" x="4979988" y="3751263"/>
          <p14:tracePt t="111572" x="5000625" y="3751263"/>
          <p14:tracePt t="111588" x="5029200" y="3729038"/>
          <p14:tracePt t="111605" x="5043488" y="3708400"/>
          <p14:tracePt t="111622" x="5065713" y="3686175"/>
          <p14:tracePt t="111638" x="5072063" y="3614738"/>
          <p14:tracePt t="111656" x="5086350" y="3565525"/>
          <p14:tracePt t="111672" x="5086350" y="3508375"/>
          <p14:tracePt t="111688" x="5094288" y="3457575"/>
          <p14:tracePt t="111688" x="5094288" y="3436938"/>
          <p14:tracePt t="111706" x="5094288" y="3394075"/>
          <p14:tracePt t="111722" x="5094288" y="3371850"/>
          <p14:tracePt t="111739" x="5094288" y="3343275"/>
          <p14:tracePt t="111755" x="5094288" y="3294063"/>
          <p14:tracePt t="111772" x="5094288" y="3214688"/>
          <p14:tracePt t="111789" x="5072063" y="3151188"/>
          <p14:tracePt t="111805" x="5072063" y="3114675"/>
          <p14:tracePt t="111821" x="5072063" y="3071813"/>
          <p14:tracePt t="111839" x="5065713" y="3036888"/>
          <p14:tracePt t="111855" x="5057775" y="3014663"/>
          <p14:tracePt t="111871" x="5057775" y="2994025"/>
          <p14:tracePt t="111889" x="5043488" y="2979738"/>
          <p14:tracePt t="111904" x="5029200" y="2928938"/>
          <p14:tracePt t="111922" x="5014913" y="2886075"/>
          <p14:tracePt t="111938" x="5000625" y="2836863"/>
          <p14:tracePt t="111956" x="4986338" y="2800350"/>
          <p14:tracePt t="111971" x="4965700" y="2786063"/>
          <p14:tracePt t="112005" x="4957763" y="2771775"/>
          <p14:tracePt t="112005" x="4951413" y="2765425"/>
          <p14:tracePt t="112022" x="4929188" y="2751138"/>
          <p14:tracePt t="112038" x="4894263" y="2728913"/>
          <p14:tracePt t="112055" x="4886325" y="2722563"/>
          <p14:tracePt t="112071" x="4843463" y="2708275"/>
          <p14:tracePt t="112089" x="4808538" y="2686050"/>
          <p14:tracePt t="112105" x="4786313" y="2679700"/>
          <p14:tracePt t="112105" x="4779963" y="2671763"/>
          <p14:tracePt t="112122" x="4751388" y="2671763"/>
          <p14:tracePt t="112138" x="4737100" y="2671763"/>
          <p14:tracePt t="112186" x="4729163" y="2671763"/>
          <p14:tracePt t="112195" x="4708525" y="2671763"/>
          <p14:tracePt t="112202" x="4700588" y="2671763"/>
          <p14:tracePt t="112210" x="4665663" y="2671763"/>
          <p14:tracePt t="112221" x="4629150" y="2671763"/>
          <p14:tracePt t="112237" x="4608513" y="2671763"/>
          <p14:tracePt t="112255" x="4579938" y="2671763"/>
          <p14:tracePt t="112271" x="4572000" y="2671763"/>
          <p14:tracePt t="112288" x="4565650" y="2671763"/>
          <p14:tracePt t="112304" x="4551363" y="2671763"/>
          <p14:tracePt t="112321" x="4537075" y="2671763"/>
          <p14:tracePt t="112338" x="4514850" y="2671763"/>
          <p14:tracePt t="112355" x="4500563" y="2671763"/>
          <p14:tracePt t="112371" x="4494213" y="2671763"/>
          <p14:tracePt t="112418" x="4471988" y="2671763"/>
          <p14:tracePt t="112426" x="4443413" y="2693988"/>
          <p14:tracePt t="112438" x="4437063" y="2708275"/>
          <p14:tracePt t="112442" x="4414838" y="2714625"/>
          <p14:tracePt t="112454" x="4408488" y="2728913"/>
          <p14:tracePt t="112471" x="4400550" y="2736850"/>
          <p14:tracePt t="112488" x="4386263" y="2757488"/>
          <p14:tracePt t="112504" x="4371975" y="2771775"/>
          <p14:tracePt t="112521" x="4365625" y="2800350"/>
          <p14:tracePt t="112538" x="4357688" y="2836863"/>
          <p14:tracePt t="112555" x="4357688" y="2843213"/>
          <p14:tracePt t="112571" x="4343400" y="2871788"/>
          <p14:tracePt t="112588" x="4337050" y="2894013"/>
          <p14:tracePt t="112604" x="4337050" y="2914650"/>
          <p14:tracePt t="112621" x="4329113" y="2936875"/>
          <p14:tracePt t="112637" x="4329113" y="2957513"/>
          <p14:tracePt t="112654" x="4329113" y="2965450"/>
          <p14:tracePt t="112670" x="4322763" y="2979738"/>
          <p14:tracePt t="112688" x="4322763" y="3000375"/>
          <p14:tracePt t="112704" x="4294188" y="3043238"/>
          <p14:tracePt t="112721" x="4294188" y="3079750"/>
          <p14:tracePt t="112737" x="4294188" y="3094038"/>
          <p14:tracePt t="112755" x="4294188" y="3100388"/>
          <p14:tracePt t="112802" x="4294188" y="3114675"/>
          <p14:tracePt t="112810" x="4279900" y="3128963"/>
          <p14:tracePt t="112826" x="4279900" y="3157538"/>
          <p14:tracePt t="112834" x="4279900" y="3165475"/>
          <p14:tracePt t="112842" x="4279900" y="3179763"/>
          <p14:tracePt t="112854" x="4279900" y="3208338"/>
          <p14:tracePt t="112870" x="4279900" y="3222625"/>
          <p14:tracePt t="112887" x="4279900" y="3243263"/>
          <p14:tracePt t="112903" x="4294188" y="3257550"/>
          <p14:tracePt t="112921" x="4294188" y="3294063"/>
          <p14:tracePt t="112937" x="4308475" y="3314700"/>
          <p14:tracePt t="112937" x="4308475" y="3336925"/>
          <p14:tracePt t="112955" x="4308475" y="3357563"/>
          <p14:tracePt t="112970" x="4314825" y="3365500"/>
          <p14:tracePt t="112987" x="4337050" y="3386138"/>
          <p14:tracePt t="113003" x="4343400" y="3400425"/>
          <p14:tracePt t="113020" x="4351338" y="3408363"/>
          <p14:tracePt t="113036" x="4371975" y="3422650"/>
          <p14:tracePt t="113053" x="4386263" y="3443288"/>
          <p14:tracePt t="113070" x="4422775" y="3471863"/>
          <p14:tracePt t="113088" x="4479925" y="3500438"/>
          <p14:tracePt t="113103" x="4557713" y="3508375"/>
          <p14:tracePt t="113120" x="4608513" y="3514725"/>
          <p14:tracePt t="113137" x="4672013" y="3536950"/>
          <p14:tracePt t="113137" x="4700588" y="3536950"/>
          <p14:tracePt t="113155" x="4737100" y="3536950"/>
          <p14:tracePt t="113170" x="4857750" y="3536950"/>
          <p14:tracePt t="113187" x="4986338" y="3494088"/>
          <p14:tracePt t="113202" x="5094288" y="3429000"/>
          <p14:tracePt t="113220" x="5129213" y="3414713"/>
          <p14:tracePt t="113236" x="5172075" y="3386138"/>
          <p14:tracePt t="113253" x="5208588" y="3357563"/>
          <p14:tracePt t="113269" x="5265738" y="3322638"/>
          <p14:tracePt t="113288" x="5314950" y="3271838"/>
          <p14:tracePt t="113303" x="5357813" y="3222625"/>
          <p14:tracePt t="113320" x="5386388" y="3186113"/>
          <p14:tracePt t="113336" x="5414963" y="3151188"/>
          <p14:tracePt t="113353" x="5429250" y="3136900"/>
          <p14:tracePt t="113370" x="5465763" y="3108325"/>
          <p14:tracePt t="113387" x="5472113" y="3100388"/>
          <p14:tracePt t="113634" x="5443538" y="3100388"/>
          <p14:tracePt t="113637" x="5343525" y="3136900"/>
          <p14:tracePt t="113644" x="5294313" y="3151188"/>
          <p14:tracePt t="113653" x="5157788" y="3186113"/>
          <p14:tracePt t="113669" x="5065713" y="3194050"/>
          <p14:tracePt t="113685" x="5014913" y="3194050"/>
          <p14:tracePt t="113702" x="4943475" y="3194050"/>
          <p14:tracePt t="113719" x="4851400" y="3179763"/>
          <p14:tracePt t="113735" x="4800600" y="3171825"/>
          <p14:tracePt t="113752" x="4708525" y="3165475"/>
          <p14:tracePt t="113769" x="4657725" y="3165475"/>
          <p14:tracePt t="113786" x="4586288" y="3151188"/>
          <p14:tracePt t="113803" x="4508500" y="3128963"/>
          <p14:tracePt t="113819" x="4451350" y="3122613"/>
          <p14:tracePt t="113836" x="4408488" y="3122613"/>
          <p14:tracePt t="113852" x="4351338" y="3108325"/>
          <p14:tracePt t="113870" x="4294188" y="3108325"/>
          <p14:tracePt t="113885" x="4279900" y="3100388"/>
          <p14:tracePt t="113930" x="4265613" y="3100388"/>
          <p14:tracePt t="113938" x="4257675" y="3100388"/>
          <p14:tracePt t="113939" x="4251325" y="3100388"/>
          <p14:tracePt t="113952" x="4229100" y="3100388"/>
          <p14:tracePt t="113969" x="4214813" y="3100388"/>
          <p14:tracePt t="113969" x="4208463" y="3100388"/>
          <p14:tracePt t="114002" x="4186238" y="3100388"/>
          <p14:tracePt t="114003" x="4171950" y="3086100"/>
          <p14:tracePt t="114058" x="4165600" y="3086100"/>
          <p14:tracePt t="114082" x="4151313" y="3086100"/>
          <p14:tracePt t="114138" x="4143375" y="3086100"/>
          <p14:tracePt t="114698" x="4200525" y="3086100"/>
          <p14:tracePt t="114706" x="4308475" y="3086100"/>
          <p14:tracePt t="114714" x="4429125" y="3086100"/>
          <p14:tracePt t="114722" x="4537075" y="3086100"/>
          <p14:tracePt t="114734" x="4586288" y="3086100"/>
          <p14:tracePt t="114750" x="4608513" y="3086100"/>
          <p14:tracePt t="114767" x="4622800" y="3086100"/>
          <p14:tracePt t="114978" x="4629150" y="3079750"/>
          <p14:tracePt t="114986" x="4622800" y="3071813"/>
          <p14:tracePt t="115018" x="4608513" y="3043238"/>
          <p14:tracePt t="115034" x="4594225" y="3022600"/>
          <p14:tracePt t="115050" x="4594225" y="3008313"/>
          <p14:tracePt t="115058" x="4594225" y="3000375"/>
          <p14:tracePt t="115068" x="4586288" y="2986088"/>
          <p14:tracePt t="115068" x="4586288" y="2951163"/>
          <p14:tracePt t="115084" x="4586288" y="2908300"/>
          <p14:tracePt t="115100" x="4586288" y="2886075"/>
          <p14:tracePt t="115117" x="4586288" y="2865438"/>
          <p14:tracePt t="115163" x="4579938" y="2857500"/>
          <p14:tracePt t="115194" x="4579938" y="2843213"/>
          <p14:tracePt t="115202" x="4565650" y="2828925"/>
          <p14:tracePt t="115210" x="4565650" y="2800350"/>
          <p14:tracePt t="115218" x="4557713" y="2779713"/>
          <p14:tracePt t="115218" x="4551363" y="2765425"/>
          <p14:tracePt t="115235" x="4551363" y="2751138"/>
          <p14:tracePt t="115251" x="4551363" y="2743200"/>
          <p14:tracePt t="115267" x="4551363" y="2736850"/>
          <p14:tracePt t="115283" x="4551363" y="2722563"/>
          <p14:tracePt t="115300" x="4551363" y="2714625"/>
          <p14:tracePt t="115890" x="4543425" y="2743200"/>
          <p14:tracePt t="115898" x="4543425" y="2771775"/>
          <p14:tracePt t="115906" x="4537075" y="2800350"/>
          <p14:tracePt t="115916" x="4537075" y="2828925"/>
          <p14:tracePt t="115933" x="4537075" y="2843213"/>
          <p14:tracePt t="115950" x="4529138" y="2871788"/>
          <p14:tracePt t="115966" x="4529138" y="2908300"/>
          <p14:tracePt t="115983" x="4508500" y="2936875"/>
          <p14:tracePt t="115999" x="4508500" y="2951163"/>
          <p14:tracePt t="116016" x="4508500" y="2986088"/>
          <p14:tracePt t="116033" x="4500563" y="3014663"/>
          <p14:tracePt t="116050" x="4500563" y="3051175"/>
          <p14:tracePt t="116066" x="4494213" y="3086100"/>
          <p14:tracePt t="116082" x="4494213" y="3094038"/>
          <p14:tracePt t="116099" x="4494213" y="3114675"/>
          <p14:tracePt t="116116" x="4494213" y="3151188"/>
          <p14:tracePt t="116133" x="4494213" y="3200400"/>
          <p14:tracePt t="116150" x="4494213" y="3243263"/>
          <p14:tracePt t="116165" x="4494213" y="3257550"/>
          <p14:tracePt t="116182" x="4494213" y="3271838"/>
          <p14:tracePt t="116198" x="4494213" y="3286125"/>
          <p14:tracePt t="116216" x="4494213" y="3314700"/>
          <p14:tracePt t="116232" x="4494213" y="3328988"/>
          <p14:tracePt t="116249" x="4494213" y="3371850"/>
          <p14:tracePt t="116265" x="4494213" y="3451225"/>
          <p14:tracePt t="116283" x="4508500" y="3494088"/>
          <p14:tracePt t="116299" x="4508500" y="3536950"/>
          <p14:tracePt t="116316" x="4514850" y="3557588"/>
          <p14:tracePt t="116332" x="4514850" y="3579813"/>
          <p14:tracePt t="116349" x="4522788" y="3600450"/>
          <p14:tracePt t="116365" x="4522788" y="3614738"/>
          <p14:tracePt t="116382" x="4522788" y="3629025"/>
          <p14:tracePt t="116398" x="4522788" y="3665538"/>
          <p14:tracePt t="116415" x="4522788" y="3679825"/>
          <p14:tracePt t="116431" x="4522788" y="3700463"/>
          <p14:tracePt t="116449" x="4529138" y="3729038"/>
          <p14:tracePt t="116465" x="4529138" y="3751263"/>
          <p14:tracePt t="116482" x="4537075" y="3779838"/>
          <p14:tracePt t="116498" x="4543425" y="3786188"/>
          <p14:tracePt t="116515" x="4551363" y="3808413"/>
          <p14:tracePt t="116531" x="4557713" y="3822700"/>
          <p14:tracePt t="116549" x="4565650" y="3851275"/>
          <p14:tracePt t="116565" x="4586288" y="3871913"/>
          <p14:tracePt t="116582" x="4594225" y="3894138"/>
          <p14:tracePt t="116598" x="4600575" y="3900488"/>
          <p14:tracePt t="116634" x="4608513" y="3914775"/>
          <p14:tracePt t="116640" x="4622800" y="3922713"/>
          <p14:tracePt t="116648" x="4629150" y="3929063"/>
          <p14:tracePt t="116665" x="4637088" y="3937000"/>
          <p14:tracePt t="116681" x="4643438" y="3943350"/>
          <p14:tracePt t="116722" x="4651375" y="3951288"/>
          <p14:tracePt t="116754" x="4657725" y="3957638"/>
          <p14:tracePt t="118674" x="4679950" y="3957638"/>
          <p14:tracePt t="118722" x="4694238" y="3957638"/>
          <p14:tracePt t="118730" x="4700588" y="3957638"/>
          <p14:tracePt t="118748" x="4708525" y="3957638"/>
          <p14:tracePt t="118802" x="4714875" y="3957638"/>
          <p14:tracePt t="118802" x="4714875" y="3965575"/>
          <p14:tracePt t="118898" x="4722813" y="3979863"/>
          <p14:tracePt t="118914" x="4722813" y="3986213"/>
          <p14:tracePt t="118930" x="4722813" y="4000500"/>
          <p14:tracePt t="118947" x="4729163" y="4022725"/>
          <p14:tracePt t="118963" x="4737100" y="4029075"/>
          <p14:tracePt t="118979" x="4743450" y="4037013"/>
          <p14:tracePt t="118979" x="4751388" y="4057650"/>
          <p14:tracePt t="118994" x="4751388" y="4065588"/>
          <p14:tracePt t="119011" x="4757738" y="4086225"/>
          <p14:tracePt t="119028" x="4772025" y="4100513"/>
          <p14:tracePt t="119044" x="4779963" y="4122738"/>
          <p14:tracePt t="119061" x="4786313" y="4129088"/>
          <p14:tracePt t="119078" x="4794250" y="4143375"/>
          <p14:tracePt t="119095" x="4794250" y="4157663"/>
          <p14:tracePt t="119112" x="4794250" y="4165600"/>
          <p14:tracePt t="119146" x="4794250" y="4171950"/>
          <p14:tracePt t="119147" x="4794250" y="4179888"/>
          <p14:tracePt t="119161" x="4794250" y="4208463"/>
          <p14:tracePt t="119179" x="4786313" y="4214813"/>
          <p14:tracePt t="119195" x="4779963" y="4222750"/>
          <p14:tracePt t="119234" x="4772025" y="4222750"/>
          <p14:tracePt t="119242" x="4765675" y="4229100"/>
          <p14:tracePt t="119247" x="4751388" y="4237038"/>
          <p14:tracePt t="119261" x="4737100" y="4251325"/>
          <p14:tracePt t="119306" x="4722813" y="4257675"/>
          <p14:tracePt t="119306" x="4714875" y="4257675"/>
          <p14:tracePt t="119322" x="4700588" y="4257675"/>
          <p14:tracePt t="119338" x="4694238" y="4257675"/>
          <p14:tracePt t="119338" x="4679950" y="4257675"/>
          <p14:tracePt t="119354" x="4672013" y="4257675"/>
          <p14:tracePt t="119362" x="4665663" y="4257675"/>
          <p14:tracePt t="119378" x="4643438" y="4257675"/>
          <p14:tracePt t="119379" x="4637088" y="4257675"/>
          <p14:tracePt t="119394" x="4622800" y="4257675"/>
          <p14:tracePt t="119411" x="4594225" y="4257675"/>
          <p14:tracePt t="119428" x="4579938" y="4257675"/>
          <p14:tracePt t="119444" x="4557713" y="4257675"/>
          <p14:tracePt t="119460" x="4551363" y="4257675"/>
          <p14:tracePt t="119498" x="4543425" y="4257675"/>
          <p14:tracePt t="119538" x="4529138" y="4257675"/>
          <p14:tracePt t="119545" x="4522788" y="4251325"/>
          <p14:tracePt t="119548" x="4514850" y="4237038"/>
          <p14:tracePt t="119560" x="4500563" y="4229100"/>
          <p14:tracePt t="119602" x="4500563" y="4214813"/>
          <p14:tracePt t="119642" x="4500563" y="4208463"/>
          <p14:tracePt t="119650" x="4500563" y="4200525"/>
          <p14:tracePt t="119658" x="4500563" y="4194175"/>
          <p14:tracePt t="119677" x="4500563" y="4179888"/>
          <p14:tracePt t="119678" x="4494213" y="4165600"/>
          <p14:tracePt t="119694" x="4494213" y="4137025"/>
          <p14:tracePt t="119711" x="4494213" y="4122738"/>
          <p14:tracePt t="119727" x="4479925" y="4100513"/>
          <p14:tracePt t="119744" x="4471988" y="4086225"/>
          <p14:tracePt t="119786" x="4471988" y="4079875"/>
          <p14:tracePt t="119818" x="4471988" y="4065588"/>
          <p14:tracePt t="119834" x="4471988" y="4057650"/>
          <p14:tracePt t="119866" x="4471988" y="4051300"/>
          <p14:tracePt t="119874" x="4465638" y="4043363"/>
          <p14:tracePt t="119914" x="4457700" y="4037013"/>
          <p14:tracePt t="119962" x="4451350" y="4037013"/>
          <p14:tracePt t="119970" x="4443413" y="4037013"/>
          <p14:tracePt t="119978" x="4429125" y="4037013"/>
          <p14:tracePt t="119978" x="4386263" y="4037013"/>
          <p14:tracePt t="119994" x="4337050" y="4037013"/>
          <p14:tracePt t="119994" x="4294188" y="4037013"/>
          <p14:tracePt t="120011" x="4243388" y="4037013"/>
          <p14:tracePt t="120027" x="4208463" y="4037013"/>
          <p14:tracePt t="120098" x="4200525" y="4037013"/>
          <p14:tracePt t="120163" x="4186238" y="4037013"/>
          <p14:tracePt t="120195" x="4179888" y="4037013"/>
          <p14:tracePt t="120202" x="4171950" y="4037013"/>
          <p14:tracePt t="120218" x="4165600" y="4037013"/>
          <p14:tracePt t="120234" x="4143375" y="4037013"/>
          <p14:tracePt t="120250" x="4137025" y="4037013"/>
          <p14:tracePt t="120298" x="4129088" y="4029075"/>
          <p14:tracePt t="120303" x="4122738" y="4022725"/>
          <p14:tracePt t="120308" x="4108450" y="4022725"/>
          <p14:tracePt t="120326" x="4100513" y="4022725"/>
          <p14:tracePt t="120361" x="4094163" y="4022725"/>
          <p14:tracePt t="120386" x="4086225" y="4014788"/>
          <p14:tracePt t="120418" x="4071938" y="4014788"/>
          <p14:tracePt t="120434" x="4065588" y="4014788"/>
          <p14:tracePt t="120474" x="4057650" y="4008438"/>
          <p14:tracePt t="120490" x="4051300" y="4008438"/>
          <p14:tracePt t="120498" x="4037013" y="4008438"/>
          <p14:tracePt t="120514" x="4029075" y="4008438"/>
          <p14:tracePt t="120534" x="4022725" y="4008438"/>
          <p14:tracePt t="120562" x="4014788" y="4008438"/>
          <p14:tracePt t="120567" x="3994150" y="3994150"/>
          <p14:tracePt t="120602" x="3979863" y="3979863"/>
          <p14:tracePt t="120658" x="3971925" y="3979863"/>
          <p14:tracePt t="120698" x="3943350" y="3971925"/>
          <p14:tracePt t="120762" x="3937000" y="3965575"/>
          <p14:tracePt t="120802" x="3929063" y="3957638"/>
          <p14:tracePt t="120842" x="3914775" y="3937000"/>
          <p14:tracePt t="120906" x="3908425" y="3929063"/>
          <p14:tracePt t="121010" x="3908425" y="3922713"/>
          <p14:tracePt t="121218" x="3908425" y="3914775"/>
          <p14:tracePt t="121426" x="3914775" y="3908425"/>
          <p14:tracePt t="121482" x="3922713" y="3900488"/>
          <p14:tracePt t="121490" x="3922713" y="3894138"/>
          <p14:tracePt t="121495" x="3943350" y="3871913"/>
          <p14:tracePt t="121508" x="3951288" y="3857625"/>
          <p14:tracePt t="121525" x="3979863" y="3808413"/>
          <p14:tracePt t="121542" x="3994150" y="3794125"/>
          <p14:tracePt t="121558" x="4000500" y="3779838"/>
          <p14:tracePt t="121574" x="4014788" y="3765550"/>
          <p14:tracePt t="121592" x="4022725" y="3765550"/>
          <p14:tracePt t="121607" x="4051300" y="3757613"/>
          <p14:tracePt t="121625" x="4065588" y="3736975"/>
          <p14:tracePt t="121641" x="4100513" y="3729038"/>
          <p14:tracePt t="121658" x="4114800" y="3722688"/>
          <p14:tracePt t="121674" x="4129088" y="3722688"/>
          <p14:tracePt t="121690" x="4137025" y="3714750"/>
          <p14:tracePt t="121906" x="4143375" y="3714750"/>
          <p14:tracePt t="121921" x="4171950" y="3714750"/>
          <p14:tracePt t="121930" x="4179888" y="3714750"/>
          <p14:tracePt t="121970" x="4186238" y="3714750"/>
          <p14:tracePt t="121978" x="4194175" y="3714750"/>
          <p14:tracePt t="121979" x="4208463" y="3714750"/>
          <p14:tracePt t="121991" x="4222750" y="3729038"/>
          <p14:tracePt t="122007" x="4229100" y="3736975"/>
          <p14:tracePt t="122082" x="4229100" y="3743325"/>
          <p14:tracePt t="122098" x="4237038" y="3751263"/>
          <p14:tracePt t="122138" x="4237038" y="3765550"/>
          <p14:tracePt t="122194" x="4257675" y="3779838"/>
          <p14:tracePt t="122314" x="4265613" y="3786188"/>
          <p14:tracePt t="122663" x="0" y="0"/>
        </p14:tracePtLst>
        <p14:tracePtLst>
          <p14:tracePt t="123209" x="3671888" y="3894138"/>
          <p14:tracePt t="123410" x="3665538" y="3894138"/>
          <p14:tracePt t="123442" x="3657600" y="3900488"/>
          <p14:tracePt t="123474" x="3636963" y="3908425"/>
          <p14:tracePt t="123482" x="3608388" y="3937000"/>
          <p14:tracePt t="123490" x="3600450" y="3943350"/>
          <p14:tracePt t="123498" x="3586163" y="3951288"/>
          <p14:tracePt t="123505" x="3579813" y="3957638"/>
          <p14:tracePt t="123562" x="3571875" y="3971925"/>
          <p14:tracePt t="123568" x="3565525" y="3986213"/>
          <p14:tracePt t="123573" x="3551238" y="3994150"/>
          <p14:tracePt t="123626" x="3536950" y="3994150"/>
          <p14:tracePt t="123641" x="3471863" y="3994150"/>
          <p14:tracePt t="123641" x="3365500" y="3914775"/>
          <p14:tracePt t="123654" x="3314700" y="3879850"/>
          <p14:tracePt t="123672" x="3294063" y="3851275"/>
          <p14:tracePt t="123722" x="3286125" y="3843338"/>
          <p14:tracePt t="123730" x="3279775" y="3836988"/>
          <p14:tracePt t="123738" x="3279775" y="3829050"/>
          <p14:tracePt t="123738" x="3279775" y="3786188"/>
          <p14:tracePt t="123755" x="3279775" y="3765550"/>
          <p14:tracePt t="123772" x="3294063" y="3751263"/>
          <p14:tracePt t="123787" x="3314700" y="3729038"/>
          <p14:tracePt t="123805" x="3322638" y="3729038"/>
          <p14:tracePt t="123850" x="3336925" y="3708400"/>
          <p14:tracePt t="123858" x="3365500" y="3694113"/>
          <p14:tracePt t="123866" x="3371850" y="3686175"/>
          <p14:tracePt t="123871" x="3414713" y="3657600"/>
          <p14:tracePt t="123887" x="3457575" y="3636963"/>
          <p14:tracePt t="123904" x="3486150" y="3614738"/>
          <p14:tracePt t="123921" x="3514725" y="3600450"/>
          <p14:tracePt t="123938" x="3522663" y="3600450"/>
          <p14:tracePt t="123954" x="3536950" y="3600450"/>
          <p14:tracePt t="123972" x="3543300" y="3594100"/>
          <p14:tracePt t="124018" x="3551238" y="3586163"/>
          <p14:tracePt t="124034" x="3557588" y="3586163"/>
          <p14:tracePt t="124042" x="3565525" y="3586163"/>
          <p14:tracePt t="124058" x="3571875" y="3586163"/>
          <p14:tracePt t="124090" x="3594100" y="3586163"/>
          <p14:tracePt t="124106" x="3608388" y="3586163"/>
          <p14:tracePt t="124106" x="3622675" y="3586163"/>
          <p14:tracePt t="124120" x="3657600" y="3586163"/>
          <p14:tracePt t="124120" x="3686175" y="3600450"/>
          <p14:tracePt t="124138" x="3714750" y="3614738"/>
          <p14:tracePt t="124154" x="3751263" y="3629025"/>
          <p14:tracePt t="124171" x="3765550" y="3643313"/>
          <p14:tracePt t="124187" x="3779838" y="3665538"/>
          <p14:tracePt t="124205" x="3794125" y="3686175"/>
          <p14:tracePt t="124221" x="3808413" y="3708400"/>
          <p14:tracePt t="124238" x="3814763" y="3714750"/>
          <p14:tracePt t="124290" x="3814763" y="3729038"/>
          <p14:tracePt t="124299" x="3814763" y="3736975"/>
          <p14:tracePt t="124299" x="3814763" y="3743325"/>
          <p14:tracePt t="124307" x="3814763" y="3751263"/>
          <p14:tracePt t="124320" x="3814763" y="3779838"/>
          <p14:tracePt t="124506" x="3814763" y="3729038"/>
          <p14:tracePt t="124514" x="3814763" y="3694113"/>
          <p14:tracePt t="124522" x="3836988" y="3622675"/>
          <p14:tracePt t="124537" x="3871913" y="3514725"/>
          <p14:tracePt t="124553" x="3879850" y="3422650"/>
          <p14:tracePt t="124571" x="3879850" y="3379788"/>
          <p14:tracePt t="124586" x="3879850" y="3314700"/>
          <p14:tracePt t="124603" x="3879850" y="3208338"/>
          <p14:tracePt t="124620" x="3879850" y="3128963"/>
          <p14:tracePt t="124637" x="3900488" y="3000375"/>
          <p14:tracePt t="124654" x="3908425" y="2908300"/>
          <p14:tracePt t="124671" x="3922713" y="2828925"/>
          <p14:tracePt t="124687" x="3922713" y="2786063"/>
          <p14:tracePt t="124703" x="3922713" y="2743200"/>
          <p14:tracePt t="124720" x="3908425" y="2686050"/>
          <p14:tracePt t="124737" x="3879850" y="2628900"/>
          <p14:tracePt t="124753" x="3836988" y="2557463"/>
          <p14:tracePt t="124770" x="3822700" y="2508250"/>
          <p14:tracePt t="124787" x="3800475" y="2486025"/>
          <p14:tracePt t="124802" x="3794125" y="2451100"/>
          <p14:tracePt t="124820" x="3786188" y="2386013"/>
          <p14:tracePt t="124836" x="3757613" y="2351088"/>
          <p14:tracePt t="124853" x="3729038" y="2308225"/>
          <p14:tracePt t="124870" x="3714750" y="2271713"/>
          <p14:tracePt t="124886" x="3708400" y="2265363"/>
          <p14:tracePt t="124903" x="3679825" y="2243138"/>
          <p14:tracePt t="124919" x="3665538" y="2228850"/>
          <p14:tracePt t="124937" x="3636963" y="2179638"/>
          <p14:tracePt t="124952" x="3614738" y="2136775"/>
          <p14:tracePt t="124971" x="3586163" y="2122488"/>
          <p14:tracePt t="124987" x="3579813" y="2114550"/>
          <p14:tracePt t="125002" x="3571875" y="2100263"/>
          <p14:tracePt t="127354" x="3579813" y="2108200"/>
          <p14:tracePt t="127362" x="3579813" y="2122488"/>
          <p14:tracePt t="127394" x="3586163" y="2128838"/>
          <p14:tracePt t="127410" x="3600450" y="2151063"/>
          <p14:tracePt t="127417" x="3600450" y="2157413"/>
          <p14:tracePt t="127426" x="3608388" y="2165350"/>
          <p14:tracePt t="127432" x="3636963" y="2208213"/>
          <p14:tracePt t="127449" x="3665538" y="2243138"/>
          <p14:tracePt t="127466" x="3686175" y="2293938"/>
          <p14:tracePt t="127483" x="3708400" y="2308225"/>
          <p14:tracePt t="127499" x="3722688" y="2328863"/>
          <p14:tracePt t="127515" x="3736975" y="2365375"/>
          <p14:tracePt t="127533" x="3736975" y="2422525"/>
          <p14:tracePt t="127549" x="3751263" y="2457450"/>
          <p14:tracePt t="127566" x="3765550" y="2500313"/>
          <p14:tracePt t="127582" x="3771900" y="2557463"/>
          <p14:tracePt t="127600" x="3794125" y="2600325"/>
          <p14:tracePt t="127615" x="3808413" y="2657475"/>
          <p14:tracePt t="127633" x="3822700" y="2714625"/>
          <p14:tracePt t="127649" x="3829050" y="2786063"/>
          <p14:tracePt t="127666" x="3829050" y="2828925"/>
          <p14:tracePt t="127682" x="3843338" y="2922588"/>
          <p14:tracePt t="127700" x="3843338" y="3014663"/>
          <p14:tracePt t="127715" x="3871913" y="3079750"/>
          <p14:tracePt t="127733" x="3871913" y="3143250"/>
          <p14:tracePt t="127748" x="3879850" y="3194050"/>
          <p14:tracePt t="127766" x="3879850" y="3214688"/>
          <p14:tracePt t="127781" x="3886200" y="3257550"/>
          <p14:tracePt t="127799" x="3908425" y="3300413"/>
          <p14:tracePt t="127816" x="3914775" y="3371850"/>
          <p14:tracePt t="127833" x="3914775" y="3414713"/>
          <p14:tracePt t="127849" x="3922713" y="3443288"/>
          <p14:tracePt t="127849" x="3922713" y="3465513"/>
          <p14:tracePt t="127866" x="3929063" y="3514725"/>
          <p14:tracePt t="127882" x="3951288" y="3565525"/>
          <p14:tracePt t="127899" x="3957638" y="3608388"/>
          <p14:tracePt t="127915" x="3971925" y="3651250"/>
          <p14:tracePt t="127932" x="4008438" y="3694113"/>
          <p14:tracePt t="127949" x="4029075" y="3729038"/>
          <p14:tracePt t="127966" x="4051300" y="3757613"/>
          <p14:tracePt t="127982" x="4065588" y="3779838"/>
          <p14:tracePt t="127999" x="4079875" y="3814763"/>
          <p14:tracePt t="128015" x="4086225" y="3829050"/>
          <p14:tracePt t="128032" x="4094163" y="3857625"/>
          <p14:tracePt t="128048" x="4100513" y="3865563"/>
          <p14:tracePt t="128065" x="4129088" y="3908425"/>
          <p14:tracePt t="128081" x="4165600" y="3965575"/>
          <p14:tracePt t="128099" x="4165600" y="3986213"/>
          <p14:tracePt t="128115" x="4171950" y="4000500"/>
          <p14:tracePt t="128132" x="4171950" y="4014788"/>
          <p14:tracePt t="128149" x="4171950" y="4029075"/>
          <p14:tracePt t="128165" x="4179888" y="4043363"/>
          <p14:tracePt t="128181" x="4179888" y="4065588"/>
          <p14:tracePt t="128199" x="4179888" y="4094163"/>
          <p14:tracePt t="128215" x="4186238" y="4108450"/>
          <p14:tracePt t="128232" x="4186238" y="4129088"/>
          <p14:tracePt t="128248" x="4200525" y="4157663"/>
          <p14:tracePt t="128290" x="4208463" y="4165600"/>
          <p14:tracePt t="128330" x="4208463" y="4171950"/>
          <p14:tracePt t="128338" x="4208463" y="4179888"/>
          <p14:tracePt t="128346" x="4208463" y="4186238"/>
          <p14:tracePt t="128351" x="4208463" y="4194175"/>
          <p14:tracePt t="128482" x="4208463" y="4186238"/>
          <p14:tracePt t="128487" x="4208463" y="4171950"/>
          <p14:tracePt t="128498" x="4208463" y="4129088"/>
          <p14:tracePt t="128498" x="4208463" y="4065588"/>
          <p14:tracePt t="128514" x="4200525" y="3971925"/>
          <p14:tracePt t="128531" x="4200525" y="3894138"/>
          <p14:tracePt t="128548" x="4200525" y="3800475"/>
          <p14:tracePt t="128565" x="4200525" y="3736975"/>
          <p14:tracePt t="128581" x="4200525" y="3694113"/>
          <p14:tracePt t="128597" x="4200525" y="3636963"/>
          <p14:tracePt t="128614" x="4200525" y="3608388"/>
          <p14:tracePt t="128632" x="4208463" y="3557588"/>
          <p14:tracePt t="128647" x="4208463" y="3514725"/>
          <p14:tracePt t="128664" x="4222750" y="3471863"/>
          <p14:tracePt t="128680" x="4229100" y="3414713"/>
          <p14:tracePt t="128680" x="4229100" y="3386138"/>
          <p14:tracePt t="128699" x="4265613" y="3294063"/>
          <p14:tracePt t="128714" x="4265613" y="3228975"/>
          <p14:tracePt t="128730" x="4265613" y="3171825"/>
          <p14:tracePt t="128747" x="4265613" y="3136900"/>
          <p14:tracePt t="128764" x="4265613" y="3086100"/>
          <p14:tracePt t="128780" x="4265613" y="3014663"/>
          <p14:tracePt t="128797" x="4257675" y="2951163"/>
          <p14:tracePt t="128814" x="4251325" y="2908300"/>
          <p14:tracePt t="128830" x="4251325" y="2851150"/>
          <p14:tracePt t="128847" x="4243388" y="2808288"/>
          <p14:tracePt t="128865" x="4229100" y="2771775"/>
          <p14:tracePt t="128881" x="4229100" y="2751138"/>
          <p14:tracePt t="128881" x="4229100" y="2743200"/>
          <p14:tracePt t="128913" x="4229100" y="2736850"/>
          <p14:tracePt t="128914" x="4229100" y="2693988"/>
          <p14:tracePt t="128930" x="4229100" y="2636838"/>
          <p14:tracePt t="128947" x="4229100" y="2600325"/>
          <p14:tracePt t="128964" x="4229100" y="2579688"/>
          <p14:tracePt t="129162" x="4229100" y="2622550"/>
          <p14:tracePt t="129170" x="4229100" y="2651125"/>
          <p14:tracePt t="129178" x="4229100" y="2657475"/>
          <p14:tracePt t="129184" x="4229100" y="2700338"/>
          <p14:tracePt t="129197" x="4237038" y="2779713"/>
          <p14:tracePt t="129214" x="4257675" y="2822575"/>
          <p14:tracePt t="129230" x="4257675" y="2879725"/>
          <p14:tracePt t="129247" x="4271963" y="2922588"/>
          <p14:tracePt t="129263" x="4279900" y="2979738"/>
          <p14:tracePt t="129281" x="4308475" y="3028950"/>
          <p14:tracePt t="129296" x="4308475" y="3071813"/>
          <p14:tracePt t="129313" x="4351338" y="3157538"/>
          <p14:tracePt t="129331" x="4365625" y="3214688"/>
          <p14:tracePt t="129347" x="4379913" y="3228975"/>
          <p14:tracePt t="129363" x="4394200" y="3265488"/>
          <p14:tracePt t="129381" x="4422775" y="3314700"/>
          <p14:tracePt t="129396" x="4451350" y="3357563"/>
          <p14:tracePt t="129413" x="4465638" y="3394075"/>
          <p14:tracePt t="129430" x="4500563" y="3443288"/>
          <p14:tracePt t="129447" x="4537075" y="3486150"/>
          <p14:tracePt t="129463" x="4551363" y="3514725"/>
          <p14:tracePt t="129480" x="4579938" y="3565525"/>
          <p14:tracePt t="129496" x="4608513" y="3608388"/>
          <p14:tracePt t="129513" x="4643438" y="3665538"/>
          <p14:tracePt t="129530" x="4651375" y="3679825"/>
          <p14:tracePt t="129546" x="4665663" y="3694113"/>
          <p14:tracePt t="129563" x="4672013" y="3708400"/>
          <p14:tracePt t="129580" x="4700588" y="3751263"/>
          <p14:tracePt t="129596" x="4722813" y="3779838"/>
          <p14:tracePt t="129614" x="4737100" y="3794125"/>
          <p14:tracePt t="129629" x="4757738" y="3814763"/>
          <p14:tracePt t="129647" x="4779963" y="3829050"/>
          <p14:tracePt t="129663" x="4794250" y="3843338"/>
          <p14:tracePt t="129680" x="4814888" y="3857625"/>
          <p14:tracePt t="129696" x="4829175" y="3865563"/>
          <p14:tracePt t="129712" x="4851400" y="3871913"/>
          <p14:tracePt t="129729" x="4872038" y="3894138"/>
          <p14:tracePt t="129747" x="4879975" y="3900488"/>
          <p14:tracePt t="129762" x="4894263" y="3908425"/>
          <p14:tracePt t="129780" x="4900613" y="3914775"/>
          <p14:tracePt t="129796" x="4908550" y="3929063"/>
          <p14:tracePt t="129813" x="4937125" y="3957638"/>
          <p14:tracePt t="129829" x="4943475" y="3971925"/>
          <p14:tracePt t="129866" x="4943475" y="3979863"/>
          <p14:tracePt t="129866" x="4951413" y="3986213"/>
          <p14:tracePt t="129901" x="4951413" y="4000500"/>
          <p14:tracePt t="129914" x="4951413" y="4008438"/>
          <p14:tracePt t="129930" x="4951413" y="4014788"/>
          <p14:tracePt t="129946" x="4951413" y="4022725"/>
          <p14:tracePt t="129947" x="4951413" y="4043363"/>
          <p14:tracePt t="129963" x="4951413" y="4057650"/>
          <p14:tracePt t="129981" x="4951413" y="4079875"/>
          <p14:tracePt t="129996" x="4937125" y="4094163"/>
          <p14:tracePt t="130012" x="4929188" y="4100513"/>
          <p14:tracePt t="130074" x="4894263" y="4129088"/>
          <p14:tracePt t="130090" x="4886325" y="4137025"/>
          <p14:tracePt t="130130" x="4879975" y="4143375"/>
          <p14:tracePt t="130146" x="4872038" y="4151313"/>
          <p14:tracePt t="130154" x="4857750" y="4165600"/>
          <p14:tracePt t="130154" x="4851400" y="4171950"/>
          <p14:tracePt t="130202" x="4843463" y="4186238"/>
          <p14:tracePt t="130203" x="4837113" y="4194175"/>
          <p14:tracePt t="130210" x="4837113" y="4200525"/>
          <p14:tracePt t="130228" x="4822825" y="4214813"/>
          <p14:tracePt t="130246" x="4814888" y="4222750"/>
          <p14:tracePt t="130290" x="4808538" y="4229100"/>
          <p14:tracePt t="130298" x="4800600" y="4237038"/>
          <p14:tracePt t="130304" x="4794250" y="4243388"/>
          <p14:tracePt t="130338" x="4794250" y="4251325"/>
          <p14:tracePt t="130346" x="4786313" y="4265613"/>
          <p14:tracePt t="130362" x="4772025" y="4279900"/>
          <p14:tracePt t="130368" x="4757738" y="4294188"/>
          <p14:tracePt t="130410" x="4751388" y="4294188"/>
          <p14:tracePt t="130474" x="4743450" y="4294188"/>
          <p14:tracePt t="130490" x="4737100" y="4294188"/>
          <p14:tracePt t="130498" x="4729163" y="4294188"/>
          <p14:tracePt t="130505" x="4708525" y="4294188"/>
          <p14:tracePt t="130511" x="4694238" y="4294188"/>
          <p14:tracePt t="130528" x="4686300" y="4294188"/>
          <p14:tracePt t="130544" x="4672013" y="4286250"/>
          <p14:tracePt t="130561" x="4643438" y="4243388"/>
          <p14:tracePt t="130579" x="4622800" y="4194175"/>
          <p14:tracePt t="130595" x="4608513" y="4171950"/>
          <p14:tracePt t="130612" x="4586288" y="4137025"/>
          <p14:tracePt t="130628" x="4572000" y="4100513"/>
          <p14:tracePt t="130645" x="4551363" y="4065588"/>
          <p14:tracePt t="130661" x="4529138" y="4037013"/>
          <p14:tracePt t="130678" x="4522788" y="3994150"/>
          <p14:tracePt t="130695" x="4514850" y="3951288"/>
          <p14:tracePt t="130711" x="4494213" y="3879850"/>
          <p14:tracePt t="130728" x="4479925" y="3800475"/>
          <p14:tracePt t="130745" x="4465638" y="3743325"/>
          <p14:tracePt t="130761" x="4443413" y="3694113"/>
          <p14:tracePt t="130778" x="4437063" y="3651250"/>
          <p14:tracePt t="130794" x="4429125" y="3608388"/>
          <p14:tracePt t="130811" x="4414838" y="3529013"/>
          <p14:tracePt t="130827" x="4400550" y="3471863"/>
          <p14:tracePt t="130845" x="4400550" y="3414713"/>
          <p14:tracePt t="130861" x="4386263" y="3371850"/>
          <p14:tracePt t="130878" x="4379913" y="3308350"/>
          <p14:tracePt t="130894" x="4371975" y="3271838"/>
          <p14:tracePt t="130911" x="4371975" y="3236913"/>
          <p14:tracePt t="130927" x="4371975" y="3194050"/>
          <p14:tracePt t="130945" x="4351338" y="3151188"/>
          <p14:tracePt t="130961" x="4351338" y="3071813"/>
          <p14:tracePt t="130961" x="4351338" y="3028950"/>
          <p14:tracePt t="130978" x="4351338" y="2979738"/>
          <p14:tracePt t="130995" x="4351338" y="2922588"/>
          <p14:tracePt t="131010" x="4351338" y="2865438"/>
          <p14:tracePt t="131027" x="4351338" y="2828925"/>
          <p14:tracePt t="131044" x="4365625" y="2786063"/>
          <p14:tracePt t="131061" x="4371975" y="2751138"/>
          <p14:tracePt t="131077" x="4386263" y="2714625"/>
          <p14:tracePt t="131095" x="4400550" y="2693988"/>
          <p14:tracePt t="131110" x="4414838" y="2679700"/>
          <p14:tracePt t="131128" x="4437063" y="2665413"/>
          <p14:tracePt t="131144" x="4443413" y="2657475"/>
          <p14:tracePt t="131161" x="4479925" y="2643188"/>
          <p14:tracePt t="131202" x="4486275" y="2643188"/>
          <p14:tracePt t="131210" x="4508500" y="2636838"/>
          <p14:tracePt t="131218" x="4514850" y="2628900"/>
          <p14:tracePt t="131258" x="4522788" y="2628900"/>
          <p14:tracePt t="131266" x="4557713" y="2628900"/>
          <p14:tracePt t="131274" x="4600575" y="2628900"/>
          <p14:tracePt t="131282" x="4665663" y="2628900"/>
          <p14:tracePt t="131294" x="4708525" y="2628900"/>
          <p14:tracePt t="131310" x="4743450" y="2628900"/>
          <p14:tracePt t="131327" x="4757738" y="2643188"/>
          <p14:tracePt t="131378" x="4765675" y="2643188"/>
          <p14:tracePt t="131386" x="4786313" y="2643188"/>
          <p14:tracePt t="131391" x="4800600" y="2651125"/>
          <p14:tracePt t="131410" x="4822825" y="2686050"/>
          <p14:tracePt t="131411" x="4829175" y="2728913"/>
          <p14:tracePt t="131427" x="4837113" y="2771775"/>
          <p14:tracePt t="131443" x="4837113" y="2851150"/>
          <p14:tracePt t="131461" x="4837113" y="2894013"/>
          <p14:tracePt t="131477" x="4843463" y="2936875"/>
          <p14:tracePt t="131493" x="4843463" y="2971800"/>
          <p14:tracePt t="131509" x="4843463" y="3022600"/>
          <p14:tracePt t="131527" x="4843463" y="3057525"/>
          <p14:tracePt t="131543" x="4857750" y="3114675"/>
          <p14:tracePt t="131561" x="4879975" y="3179763"/>
          <p14:tracePt t="131577" x="4879975" y="3286125"/>
          <p14:tracePt t="131577" x="4879975" y="3336925"/>
          <p14:tracePt t="131594" x="4879975" y="3371850"/>
          <p14:tracePt t="131610" x="4886325" y="3408363"/>
          <p14:tracePt t="131627" x="4886325" y="3436938"/>
          <p14:tracePt t="131643" x="4886325" y="3494088"/>
          <p14:tracePt t="131660" x="4886325" y="3551238"/>
          <p14:tracePt t="131676" x="4894263" y="3600450"/>
          <p14:tracePt t="131694" x="4914900" y="3671888"/>
          <p14:tracePt t="131709" x="4914900" y="3736975"/>
          <p14:tracePt t="131727" x="4914900" y="3814763"/>
          <p14:tracePt t="131742" x="4914900" y="3879850"/>
          <p14:tracePt t="131760" x="4914900" y="3922713"/>
          <p14:tracePt t="131776" x="4914900" y="3971925"/>
          <p14:tracePt t="131776" x="4900613" y="3979863"/>
          <p14:tracePt t="131794" x="4900613" y="3994150"/>
          <p14:tracePt t="131810" x="4894263" y="4037013"/>
          <p14:tracePt t="131827" x="4894263" y="4051300"/>
          <p14:tracePt t="131842" x="4879975" y="4079875"/>
          <p14:tracePt t="131860" x="4879975" y="4094163"/>
          <p14:tracePt t="131876" x="4879975" y="4100513"/>
          <p14:tracePt t="131893" x="4872038" y="4122738"/>
          <p14:tracePt t="131938" x="4872038" y="4143375"/>
          <p14:tracePt t="131946" x="4851400" y="4179888"/>
          <p14:tracePt t="131962" x="4829175" y="4194175"/>
          <p14:tracePt t="131970" x="4822825" y="4194175"/>
          <p14:tracePt t="131976" x="4814888" y="4200525"/>
          <p14:tracePt t="131976" x="4794250" y="4214813"/>
          <p14:tracePt t="131994" x="4786313" y="4214813"/>
          <p14:tracePt t="132009" x="4737100" y="4229100"/>
          <p14:tracePt t="132058" x="4722813" y="4229100"/>
          <p14:tracePt t="132066" x="4714875" y="4237038"/>
          <p14:tracePt t="132098" x="4694238" y="4237038"/>
          <p14:tracePt t="132106" x="4665663" y="4237038"/>
          <p14:tracePt t="132114" x="4651375" y="4237038"/>
          <p14:tracePt t="132117" x="4637088" y="4257675"/>
          <p14:tracePt t="132126" x="4614863" y="4265613"/>
          <p14:tracePt t="132142" x="4608513" y="4265613"/>
          <p14:tracePt t="132194" x="4594225" y="4265613"/>
          <p14:tracePt t="132226" x="4586288" y="4265613"/>
          <p14:tracePt t="132242" x="4572000" y="4271963"/>
          <p14:tracePt t="132483" x="4551363" y="4271963"/>
          <p14:tracePt t="132483" x="4537075" y="4265613"/>
          <p14:tracePt t="132492" x="4529138" y="4257675"/>
          <p14:tracePt t="132578" x="4514850" y="4257675"/>
          <p14:tracePt t="132609" x="4494213" y="4243388"/>
          <p14:tracePt t="132650" x="4486275" y="4237038"/>
          <p14:tracePt t="132786" x="4465638" y="4222750"/>
          <p14:tracePt t="132798" x="4457700" y="4214813"/>
          <p14:tracePt t="132826" x="4457700" y="4208463"/>
          <p14:tracePt t="132874" x="4457700" y="4200525"/>
          <p14:tracePt t="132882" x="4457700" y="4194175"/>
          <p14:tracePt t="132890" x="4457700" y="4186238"/>
          <p14:tracePt t="132908" x="4457700" y="4179888"/>
          <p14:tracePt t="132909" x="4457700" y="4171950"/>
          <p14:tracePt t="132954" x="4457700" y="4157663"/>
          <p14:tracePt t="132971" x="4457700" y="4151313"/>
          <p14:tracePt t="132984" x="4451350" y="4143375"/>
          <p14:tracePt t="133010" x="4451350" y="4137025"/>
          <p14:tracePt t="133018" x="4451350" y="4114800"/>
          <p14:tracePt t="133026" x="4451350" y="4108450"/>
          <p14:tracePt t="133034" x="4451350" y="4100513"/>
          <p14:tracePt t="133041" x="4451350" y="4079875"/>
          <p14:tracePt t="133058" x="4451350" y="4065588"/>
          <p14:tracePt t="133075" x="4437063" y="4043363"/>
          <p14:tracePt t="133090" x="4437063" y="4022725"/>
          <p14:tracePt t="133109" x="4422775" y="3986213"/>
          <p14:tracePt t="133125" x="4414838" y="3979863"/>
          <p14:tracePt t="133142" x="4400550" y="3971925"/>
          <p14:tracePt t="133158" x="4365625" y="3951288"/>
          <p14:tracePt t="133175" x="4357688" y="3943350"/>
          <p14:tracePt t="133191" x="4351338" y="3937000"/>
          <p14:tracePt t="133208" x="4343400" y="3914775"/>
          <p14:tracePt t="133224" x="4337050" y="3908425"/>
          <p14:tracePt t="133241" x="4329113" y="3865563"/>
          <p14:tracePt t="133259" x="4329113" y="3857625"/>
          <p14:tracePt t="133275" x="4322763" y="3836988"/>
          <p14:tracePt t="133290" x="4322763" y="3800475"/>
          <p14:tracePt t="133308" x="4300538" y="3786188"/>
          <p14:tracePt t="133324" x="4300538" y="3729038"/>
          <p14:tracePt t="133342" x="4300538" y="3686175"/>
          <p14:tracePt t="133358" x="4300538" y="3622675"/>
          <p14:tracePt t="133374" x="4322763" y="3551238"/>
          <p14:tracePt t="133391" x="4357688" y="3494088"/>
          <p14:tracePt t="133407" x="4394200" y="3436938"/>
          <p14:tracePt t="133424" x="4422775" y="3365500"/>
          <p14:tracePt t="133441" x="4457700" y="3308350"/>
          <p14:tracePt t="133457" x="4500563" y="3200400"/>
          <p14:tracePt t="133475" x="4514850" y="3128963"/>
          <p14:tracePt t="133490" x="4514850" y="3108325"/>
          <p14:tracePt t="133508" x="4514850" y="3086100"/>
          <p14:tracePt t="133524" x="4514850" y="3071813"/>
          <p14:tracePt t="133540" x="4514850" y="3036888"/>
          <p14:tracePt t="133557" x="4514850" y="2994025"/>
          <p14:tracePt t="133574" x="4514850" y="2914650"/>
          <p14:tracePt t="133590" x="4514850" y="2865438"/>
          <p14:tracePt t="133607" x="4514850" y="2828925"/>
          <p14:tracePt t="133623" x="4514850" y="2814638"/>
          <p14:tracePt t="133640" x="4514850" y="2794000"/>
          <p14:tracePt t="133657" x="4514850" y="2786063"/>
          <p14:tracePt t="133657" x="4514850" y="2779713"/>
          <p14:tracePt t="133674" x="4514850" y="2751138"/>
          <p14:tracePt t="133690" x="4514850" y="2708275"/>
          <p14:tracePt t="133707" x="4543425" y="2686050"/>
          <p14:tracePt t="133723" x="4543425" y="2665413"/>
          <p14:tracePt t="133740" x="4551363" y="2651125"/>
          <p14:tracePt t="133757" x="4557713" y="2643188"/>
          <p14:tracePt t="133774" x="4557713" y="2628900"/>
          <p14:tracePt t="133790" x="4565650" y="2614613"/>
          <p14:tracePt t="133874" x="4572000" y="2614613"/>
          <p14:tracePt t="133891" x="4600575" y="2657475"/>
          <p14:tracePt t="133898" x="4608513" y="2671763"/>
          <p14:tracePt t="133907" x="4629150" y="2700338"/>
          <p14:tracePt t="133923" x="4629150" y="2743200"/>
          <p14:tracePt t="133941" x="4629150" y="2786063"/>
          <p14:tracePt t="133957" x="4629150" y="2814638"/>
          <p14:tracePt t="133974" x="4629150" y="2828925"/>
          <p14:tracePt t="133990" x="4629150" y="2857500"/>
          <p14:tracePt t="134008" x="4629150" y="2865438"/>
          <p14:tracePt t="134023" x="4629150" y="2871788"/>
          <p14:tracePt t="134040" x="4629150" y="2894013"/>
          <p14:tracePt t="134056" x="4629150" y="2908300"/>
          <p14:tracePt t="134073" x="4629150" y="2936875"/>
          <p14:tracePt t="134090" x="4629150" y="2951163"/>
          <p14:tracePt t="134106" x="4629150" y="2965450"/>
          <p14:tracePt t="134123" x="4629150" y="2986088"/>
          <p14:tracePt t="134139" x="4629150" y="3028950"/>
          <p14:tracePt t="134156" x="4629150" y="3051175"/>
          <p14:tracePt t="134173" x="4629150" y="3071813"/>
          <p14:tracePt t="134189" x="4629150" y="3114675"/>
          <p14:tracePt t="134207" x="4643438" y="3151188"/>
          <p14:tracePt t="134223" x="4657725" y="3200400"/>
          <p14:tracePt t="134240" x="4665663" y="3222625"/>
          <p14:tracePt t="134256" x="4672013" y="3265488"/>
          <p14:tracePt t="134273" x="4694238" y="3336925"/>
          <p14:tracePt t="134290" x="4700588" y="3371850"/>
          <p14:tracePt t="134306" x="4708525" y="3436938"/>
          <p14:tracePt t="134323" x="4722813" y="3508375"/>
          <p14:tracePt t="134339" x="4722813" y="3557588"/>
          <p14:tracePt t="134356" x="4722813" y="3594100"/>
          <p14:tracePt t="134373" x="4722813" y="3622675"/>
          <p14:tracePt t="134389" x="4722813" y="3636963"/>
          <p14:tracePt t="134406" x="4722813" y="3679825"/>
          <p14:tracePt t="134422" x="4722813" y="3708400"/>
          <p14:tracePt t="134440" x="4722813" y="3736975"/>
          <p14:tracePt t="134456" x="4722813" y="3779838"/>
          <p14:tracePt t="134473" x="4722813" y="3808413"/>
          <p14:tracePt t="134490" x="4722813" y="3851275"/>
          <p14:tracePt t="134507" x="4722813" y="3865563"/>
          <p14:tracePt t="134546" x="4722813" y="3871913"/>
          <p14:tracePt t="134554" x="4722813" y="3879850"/>
          <p14:tracePt t="134559" x="4722813" y="3886200"/>
          <p14:tracePt t="134572" x="4722813" y="3900488"/>
          <p14:tracePt t="134589" x="4722813" y="3908425"/>
          <p14:tracePt t="134606" x="4722813" y="3922713"/>
          <p14:tracePt t="134622" x="4722813" y="3943350"/>
          <p14:tracePt t="134639" x="4722813" y="3951288"/>
          <p14:tracePt t="134655" x="4722813" y="3971925"/>
          <p14:tracePt t="134673" x="4708525" y="3994150"/>
          <p14:tracePt t="134689" x="4708525" y="4014788"/>
          <p14:tracePt t="134706" x="4708525" y="4022725"/>
          <p14:tracePt t="135506" x="4708525" y="4029075"/>
          <p14:tracePt t="135514" x="4714875" y="4029075"/>
          <p14:tracePt t="135522" x="4743450" y="4029075"/>
          <p14:tracePt t="135523" x="4765675" y="4022725"/>
          <p14:tracePt t="135539" x="4786313" y="4022725"/>
          <p14:tracePt t="135555" x="4808538" y="4014788"/>
          <p14:tracePt t="135571" x="4857750" y="3986213"/>
          <p14:tracePt t="135588" x="4900613" y="3971925"/>
          <p14:tracePt t="135604" x="4972050" y="3937000"/>
          <p14:tracePt t="135621" x="5029200" y="3922713"/>
          <p14:tracePt t="135637" x="5114925" y="3879850"/>
          <p14:tracePt t="135655" x="5186363" y="3829050"/>
          <p14:tracePt t="135671" x="5272088" y="3771900"/>
          <p14:tracePt t="135688" x="5351463" y="3708400"/>
          <p14:tracePt t="135704" x="5437188" y="3643313"/>
          <p14:tracePt t="135704" x="5457825" y="3614738"/>
          <p14:tracePt t="135722" x="5486400" y="3571875"/>
          <p14:tracePt t="135737" x="5514975" y="3536950"/>
          <p14:tracePt t="135754" x="5543550" y="3508375"/>
          <p14:tracePt t="135770" x="5557838" y="3494088"/>
          <p14:tracePt t="135788" x="5580063" y="3471863"/>
          <p14:tracePt t="135803" x="5586413" y="3443288"/>
          <p14:tracePt t="135820" x="5608638" y="3414713"/>
          <p14:tracePt t="135837" x="5622925" y="3365500"/>
          <p14:tracePt t="135854" x="5629275" y="3343275"/>
          <p14:tracePt t="135870" x="5629275" y="3322638"/>
          <p14:tracePt t="135887" x="5637213" y="3286125"/>
          <p14:tracePt t="135903" x="5657850" y="3265488"/>
          <p14:tracePt t="135921" x="5672138" y="3222625"/>
          <p14:tracePt t="135936" x="5680075" y="3143250"/>
          <p14:tracePt t="135954" x="5700713" y="3100388"/>
          <p14:tracePt t="135970" x="5700713" y="3057525"/>
          <p14:tracePt t="135988" x="5700713" y="3043238"/>
          <p14:tracePt t="136003" x="5700713" y="3028950"/>
          <p14:tracePt t="136020" x="5700713" y="3022600"/>
          <p14:tracePt t="136036" x="5700713" y="3000375"/>
          <p14:tracePt t="136053" x="5700713" y="2971800"/>
          <p14:tracePt t="136069" x="5700713" y="2936875"/>
          <p14:tracePt t="136087" x="5700713" y="2922588"/>
          <p14:tracePt t="136103" x="5700713" y="2886075"/>
          <p14:tracePt t="136121" x="5694363" y="2871788"/>
          <p14:tracePt t="136137" x="5686425" y="2857500"/>
          <p14:tracePt t="136137" x="5672138" y="2843213"/>
          <p14:tracePt t="136155" x="5637213" y="2808288"/>
          <p14:tracePt t="136171" x="5614988" y="2786063"/>
          <p14:tracePt t="136187" x="5608638" y="2779713"/>
          <p14:tracePt t="136203" x="5586413" y="2771775"/>
          <p14:tracePt t="136220" x="5572125" y="2765425"/>
          <p14:tracePt t="136236" x="5557838" y="2765425"/>
          <p14:tracePt t="136253" x="5543550" y="2765425"/>
          <p14:tracePt t="136269" x="5508625" y="2765425"/>
          <p14:tracePt t="136287" x="5494338" y="2765425"/>
          <p14:tracePt t="136303" x="5472113" y="2765425"/>
          <p14:tracePt t="136320" x="5457825" y="2765425"/>
          <p14:tracePt t="136336" x="5443538" y="2765425"/>
          <p14:tracePt t="136353" x="5414963" y="2765425"/>
          <p14:tracePt t="136369" x="5408613" y="2771775"/>
          <p14:tracePt t="136387" x="5394325" y="2786063"/>
          <p14:tracePt t="136403" x="5386388" y="2800350"/>
          <p14:tracePt t="136420" x="5372100" y="2843213"/>
          <p14:tracePt t="136436" x="5372100" y="2886075"/>
          <p14:tracePt t="136453" x="5372100" y="2900363"/>
          <p14:tracePt t="136642" x="5372100" y="2894013"/>
          <p14:tracePt t="136650" x="5372100" y="2886075"/>
          <p14:tracePt t="136658" x="5372100" y="2871788"/>
          <p14:tracePt t="136667" x="5372100" y="2865438"/>
          <p14:tracePt t="136672" x="5372100" y="2857500"/>
          <p14:tracePt t="136686" x="5372100" y="2851150"/>
          <p14:tracePt t="136703" x="5372100" y="2828925"/>
          <p14:tracePt t="136719" x="5372100" y="2822575"/>
          <p14:tracePt t="136736" x="5372100" y="2814638"/>
          <p14:tracePt t="136770" x="5372100" y="2808288"/>
          <p14:tracePt t="136787" x="5372100" y="2794000"/>
          <p14:tracePt t="136787" x="5372100" y="2786063"/>
          <p14:tracePt t="136803" x="5365750" y="2771775"/>
          <p14:tracePt t="136819" x="5337175" y="2736850"/>
          <p14:tracePt t="136835" x="5294313" y="2679700"/>
          <p14:tracePt t="136852" x="5243513" y="2608263"/>
          <p14:tracePt t="136868" x="5208588" y="2557463"/>
          <p14:tracePt t="136885" x="5194300" y="2536825"/>
          <p14:tracePt t="136903" x="5165725" y="2486025"/>
          <p14:tracePt t="136919" x="5122863" y="2393950"/>
          <p14:tracePt t="136936" x="5037138" y="2257425"/>
          <p14:tracePt t="136952" x="4957763" y="2071688"/>
          <p14:tracePt t="136952" x="4900613" y="1979613"/>
          <p14:tracePt t="136970" x="4857750" y="1865313"/>
          <p14:tracePt t="136987" x="4843463" y="1828800"/>
          <p14:tracePt t="137003" x="4829175" y="1793875"/>
          <p14:tracePt t="137018" x="4829175" y="1785938"/>
          <p14:tracePt t="137036" x="4829175" y="1765300"/>
          <p14:tracePt t="137052" x="4814888" y="1722438"/>
          <p14:tracePt t="137069" x="4808538" y="1685925"/>
          <p14:tracePt t="137086" x="4808538" y="1679575"/>
          <p14:tracePt t="137122" x="4808538" y="1671638"/>
          <p14:tracePt t="141010" x="4808538" y="1679575"/>
          <p14:tracePt t="141019" x="4808538" y="1685925"/>
          <p14:tracePt t="141026" x="4808538" y="1708150"/>
          <p14:tracePt t="141036" x="4808538" y="1728788"/>
          <p14:tracePt t="141046" x="4808538" y="1743075"/>
          <p14:tracePt t="141082" x="4814888" y="1751013"/>
          <p14:tracePt t="141098" x="4814888" y="1757363"/>
          <p14:tracePt t="141098" x="4814888" y="1765300"/>
          <p14:tracePt t="141113" x="4822825" y="1779588"/>
          <p14:tracePt t="141130" x="4822825" y="1785938"/>
          <p14:tracePt t="141146" x="4865688" y="1843088"/>
          <p14:tracePt t="141163" x="4929188" y="1914525"/>
          <p14:tracePt t="141179" x="5037138" y="2008188"/>
          <p14:tracePt t="141197" x="5114925" y="2085975"/>
          <p14:tracePt t="141212" x="5186363" y="2179638"/>
          <p14:tracePt t="141230" x="5280025" y="2286000"/>
          <p14:tracePt t="141246" x="5351463" y="2393950"/>
          <p14:tracePt t="141263" x="5422900" y="2514600"/>
          <p14:tracePt t="141279" x="5494338" y="2651125"/>
          <p14:tracePt t="141296" x="5557838" y="2765425"/>
          <p14:tracePt t="141312" x="5600700" y="2900363"/>
          <p14:tracePt t="141330" x="5622925" y="3008313"/>
          <p14:tracePt t="141346" x="5637213" y="3114675"/>
          <p14:tracePt t="141363" x="5637213" y="3208338"/>
          <p14:tracePt t="141379" x="5657850" y="3314700"/>
          <p14:tracePt t="141397" x="5672138" y="3408363"/>
          <p14:tracePt t="141413" x="5680075" y="3465513"/>
          <p14:tracePt t="141430" x="5680075" y="3508375"/>
          <p14:tracePt t="141446" x="5680075" y="3565525"/>
          <p14:tracePt t="141463" x="5665788" y="3614738"/>
          <p14:tracePt t="141480" x="5665788" y="3671888"/>
          <p14:tracePt t="141496" x="5657850" y="3722688"/>
          <p14:tracePt t="141512" x="5651500" y="3743325"/>
          <p14:tracePt t="141512" x="5651500" y="3765550"/>
          <p14:tracePt t="141530" x="5651500" y="3779838"/>
          <p14:tracePt t="141546" x="5643563" y="3814763"/>
          <p14:tracePt t="141594" x="5629275" y="3836988"/>
          <p14:tracePt t="141606" x="5622925" y="3851275"/>
          <p14:tracePt t="141618" x="5622925" y="3865563"/>
          <p14:tracePt t="141622" x="5622925" y="3886200"/>
          <p14:tracePt t="141629" x="5622925" y="3894138"/>
          <p14:tracePt t="141646" x="5622925" y="3900488"/>
          <p14:tracePt t="141663" x="5622925" y="3908425"/>
          <p14:tracePt t="141679" x="5622925" y="3929063"/>
          <p14:tracePt t="141696" x="5622925" y="3965575"/>
          <p14:tracePt t="141712" x="5622925" y="3979863"/>
          <p14:tracePt t="141729" x="5622925" y="4000500"/>
          <p14:tracePt t="141745" x="5622925" y="4037013"/>
          <p14:tracePt t="141763" x="5622925" y="4051300"/>
          <p14:tracePt t="141778" x="5622925" y="4065588"/>
          <p14:tracePt t="141826" x="5622925" y="4079875"/>
          <p14:tracePt t="141834" x="5622925" y="4086225"/>
          <p14:tracePt t="141842" x="5622925" y="4094163"/>
          <p14:tracePt t="141852" x="5622925" y="4100513"/>
          <p14:tracePt t="141862" x="5614988" y="4137025"/>
          <p14:tracePt t="141906" x="5608638" y="4143375"/>
          <p14:tracePt t="141922" x="5586413" y="4151313"/>
          <p14:tracePt t="141940" x="5580063" y="4151313"/>
          <p14:tracePt t="141945" x="5572125" y="4151313"/>
          <p14:tracePt t="141951" x="5565775" y="4151313"/>
          <p14:tracePt t="141961" x="5529263" y="4171950"/>
          <p14:tracePt t="141979" x="5486400" y="4171950"/>
          <p14:tracePt t="141996" x="5414963" y="4171950"/>
          <p14:tracePt t="142012" x="5372100" y="4171950"/>
          <p14:tracePt t="142029" x="5357813" y="4171950"/>
          <p14:tracePt t="142045" x="5351463" y="4171950"/>
          <p14:tracePt t="142061" x="5337175" y="4171950"/>
          <p14:tracePt t="142078" x="5322888" y="4171950"/>
          <p14:tracePt t="142095" x="5308600" y="4157663"/>
          <p14:tracePt t="142111" x="5300663" y="4129088"/>
          <p14:tracePt t="142129" x="5272088" y="4086225"/>
          <p14:tracePt t="142145" x="5251450" y="3986213"/>
          <p14:tracePt t="142145" x="5237163" y="3971925"/>
          <p14:tracePt t="142163" x="5237163" y="3929063"/>
          <p14:tracePt t="142178" x="5214938" y="3879850"/>
          <p14:tracePt t="142195" x="5194300" y="3829050"/>
          <p14:tracePt t="142212" x="5194300" y="3757613"/>
          <p14:tracePt t="142228" x="5186363" y="3700463"/>
          <p14:tracePt t="142244" x="5186363" y="3614738"/>
          <p14:tracePt t="142261" x="5186363" y="3543300"/>
          <p14:tracePt t="142278" x="5186363" y="3479800"/>
          <p14:tracePt t="142295" x="5186363" y="3436938"/>
          <p14:tracePt t="142311" x="5186363" y="3422650"/>
          <p14:tracePt t="142328" x="5180013" y="3379788"/>
          <p14:tracePt t="142344" x="5180013" y="3343275"/>
          <p14:tracePt t="142344" x="5165725" y="3322638"/>
          <p14:tracePt t="142363" x="5151438" y="3265488"/>
          <p14:tracePt t="142377" x="5151438" y="3236913"/>
          <p14:tracePt t="142394" x="5151438" y="3200400"/>
          <p14:tracePt t="142411" x="5151438" y="3151188"/>
          <p14:tracePt t="142427" x="5151438" y="3108325"/>
          <p14:tracePt t="142444" x="5151438" y="3065463"/>
          <p14:tracePt t="142460" x="5157788" y="2986088"/>
          <p14:tracePt t="142478" x="5157788" y="2943225"/>
          <p14:tracePt t="142494" x="5172075" y="2900363"/>
          <p14:tracePt t="142510" x="5186363" y="2865438"/>
          <p14:tracePt t="142528" x="5194300" y="2851150"/>
          <p14:tracePt t="142543" x="5200650" y="2814638"/>
          <p14:tracePt t="142561" x="5208588" y="2808288"/>
          <p14:tracePt t="142577" x="5243513" y="2771775"/>
          <p14:tracePt t="142595" x="5272088" y="2736850"/>
          <p14:tracePt t="142611" x="5286375" y="2722563"/>
          <p14:tracePt t="142627" x="5314950" y="2714625"/>
          <p14:tracePt t="142645" x="5329238" y="2693988"/>
          <p14:tracePt t="142661" x="5351463" y="2686050"/>
          <p14:tracePt t="142678" x="5365750" y="2679700"/>
          <p14:tracePt t="142694" x="5386388" y="2671763"/>
          <p14:tracePt t="142730" x="5394325" y="2671763"/>
          <p14:tracePt t="142770" x="5400675" y="2671763"/>
          <p14:tracePt t="142776" x="5437188" y="2671763"/>
          <p14:tracePt t="142780" x="5486400" y="2671763"/>
          <p14:tracePt t="142794" x="5529263" y="2708275"/>
          <p14:tracePt t="142810" x="5565775" y="2728913"/>
          <p14:tracePt t="142828" x="5580063" y="2751138"/>
          <p14:tracePt t="142844" x="5600700" y="2800350"/>
          <p14:tracePt t="142860" x="5629275" y="2843213"/>
          <p14:tracePt t="142877" x="5665788" y="2900363"/>
          <p14:tracePt t="142894" x="5722938" y="2951163"/>
          <p14:tracePt t="142911" x="5757863" y="2986088"/>
          <p14:tracePt t="142927" x="5765800" y="2994025"/>
          <p14:tracePt t="142944" x="5808663" y="3022600"/>
          <p14:tracePt t="142960" x="5815013" y="3028950"/>
          <p14:tracePt t="142960" x="5822950" y="3057525"/>
          <p14:tracePt t="142978" x="5829300" y="3057525"/>
          <p14:tracePt t="142993" x="5865813" y="3100388"/>
          <p14:tracePt t="143010" x="5886450" y="3128963"/>
          <p14:tracePt t="143027" x="5886450" y="3151188"/>
          <p14:tracePt t="143044" x="5908675" y="3179763"/>
          <p14:tracePt t="143060" x="5908675" y="3186113"/>
          <p14:tracePt t="143077" x="5915025" y="3208338"/>
          <p14:tracePt t="143093" x="5922963" y="3222625"/>
          <p14:tracePt t="143111" x="5922963" y="3236913"/>
          <p14:tracePt t="143127" x="5929313" y="3257550"/>
          <p14:tracePt t="143143" x="5929313" y="3300413"/>
          <p14:tracePt t="143159" x="5929313" y="3308350"/>
          <p14:tracePt t="143176" x="5929313" y="3328988"/>
          <p14:tracePt t="143194" x="5922963" y="3343275"/>
          <p14:tracePt t="143210" x="5922963" y="3351213"/>
          <p14:tracePt t="143250" x="5922963" y="3371850"/>
          <p14:tracePt t="143266" x="5922963" y="3379788"/>
          <p14:tracePt t="143282" x="5915025" y="3394075"/>
          <p14:tracePt t="143362" x="5915025" y="3408363"/>
          <p14:tracePt t="143362" x="5908675" y="3414713"/>
          <p14:tracePt t="143410" x="5908675" y="3422650"/>
          <p14:tracePt t="143426" x="5908675" y="3429000"/>
          <p14:tracePt t="143434" x="5908675" y="3443288"/>
          <p14:tracePt t="143436" x="5908675" y="3457575"/>
          <p14:tracePt t="143443" x="5894388" y="3471863"/>
          <p14:tracePt t="143459" x="5894388" y="3486150"/>
          <p14:tracePt t="143477" x="5880100" y="3500438"/>
          <p14:tracePt t="143493" x="5872163" y="3529013"/>
          <p14:tracePt t="143510" x="5865813" y="3565525"/>
          <p14:tracePt t="143526" x="5865813" y="3571875"/>
          <p14:tracePt t="143543" x="5851525" y="3586163"/>
          <p14:tracePt t="143594" x="5843588" y="3594100"/>
          <p14:tracePt t="143600" x="5837238" y="3608388"/>
          <p14:tracePt t="143609" x="5829300" y="3629025"/>
          <p14:tracePt t="143626" x="5808663" y="3657600"/>
          <p14:tracePt t="143626" x="5794375" y="3679825"/>
          <p14:tracePt t="143643" x="5786438" y="3700463"/>
          <p14:tracePt t="143658" x="5772150" y="3708400"/>
          <p14:tracePt t="143677" x="5765800" y="3722688"/>
          <p14:tracePt t="143693" x="5765800" y="3729038"/>
          <p14:tracePt t="143738" x="5757863" y="3736975"/>
          <p14:tracePt t="143746" x="5751513" y="3743325"/>
          <p14:tracePt t="143754" x="5729288" y="3751263"/>
          <p14:tracePt t="143762" x="5708650" y="3751263"/>
          <p14:tracePt t="143776" x="5672138" y="3751263"/>
          <p14:tracePt t="143792" x="5651500" y="3757613"/>
          <p14:tracePt t="143809" x="5608638" y="3757613"/>
          <p14:tracePt t="143826" x="5594350" y="3757613"/>
          <p14:tracePt t="143843" x="5565775" y="3757613"/>
          <p14:tracePt t="143859" x="5537200" y="3757613"/>
          <p14:tracePt t="143876" x="5522913" y="3743325"/>
          <p14:tracePt t="143922" x="5514975" y="3743325"/>
          <p14:tracePt t="143931" x="5500688" y="3743325"/>
          <p14:tracePt t="143986" x="5494338" y="3743325"/>
          <p14:tracePt t="143994" x="5486400" y="3736975"/>
          <p14:tracePt t="144074" x="5480050" y="3736975"/>
          <p14:tracePt t="144146" x="5465763" y="3736975"/>
          <p14:tracePt t="144154" x="5451475" y="3736975"/>
          <p14:tracePt t="144202" x="5443538" y="3743325"/>
          <p14:tracePt t="144490" x="5443538" y="3751263"/>
          <p14:tracePt t="144570" x="5443538" y="3765550"/>
          <p14:tracePt t="144578" x="5437188" y="3771900"/>
          <p14:tracePt t="144818" x="5429250" y="3786188"/>
          <p14:tracePt t="145122" x="5422900" y="3794125"/>
          <p14:tracePt t="146858" x="5414963" y="3800475"/>
          <p14:tracePt t="146866" x="5414963" y="3808413"/>
          <p14:tracePt t="146962" x="5414963" y="3814763"/>
          <p14:tracePt t="147450" x="5414963" y="3822700"/>
          <p14:tracePt t="147490" x="5422900" y="3822700"/>
          <p14:tracePt t="147546" x="5429250" y="3829050"/>
          <p14:tracePt t="147602" x="5429250" y="3836988"/>
          <p14:tracePt t="147618" x="5429250" y="3843338"/>
          <p14:tracePt t="153274" x="5429250" y="3851275"/>
          <p14:tracePt t="153281" x="5429250" y="3857625"/>
          <p14:tracePt t="153377" x="5429250" y="3871913"/>
          <p14:tracePt t="153450" x="5429250" y="3886200"/>
          <p14:tracePt t="153593" x="5414963" y="3894138"/>
          <p14:tracePt t="153626" x="5408613" y="3900488"/>
          <p14:tracePt t="153658" x="5400675" y="3900488"/>
          <p14:tracePt t="153670" x="5394325" y="3908425"/>
          <p14:tracePt t="153671" x="5386388" y="3908425"/>
          <p14:tracePt t="153730" x="5380038" y="3908425"/>
          <p14:tracePt t="153746" x="5372100" y="3908425"/>
          <p14:tracePt t="153786" x="5365750" y="3908425"/>
          <p14:tracePt t="153858" x="5357813" y="3900488"/>
          <p14:tracePt t="153883" x="5357813" y="3894138"/>
          <p14:tracePt t="153906" x="5351463" y="3886200"/>
          <p14:tracePt t="153954" x="5343525" y="3879850"/>
          <p14:tracePt t="154185" x="5343525" y="3857625"/>
          <p14:tracePt t="154195" x="5343525" y="3851275"/>
          <p14:tracePt t="154203" x="5337175" y="3843338"/>
          <p14:tracePt t="154211" x="5337175" y="3822700"/>
          <p14:tracePt t="154228" x="5337175" y="3800475"/>
          <p14:tracePt t="154244" x="5337175" y="3779838"/>
          <p14:tracePt t="154261" x="5337175" y="3765550"/>
          <p14:tracePt t="154277" x="5337175" y="3757613"/>
          <p14:tracePt t="154294" x="5337175" y="3736975"/>
          <p14:tracePt t="154310" x="5343525" y="3729038"/>
          <p14:tracePt t="154346" x="5351463" y="3722688"/>
          <p14:tracePt t="154361" x="5365750" y="3722688"/>
          <p14:tracePt t="154362" x="5386388" y="3722688"/>
          <p14:tracePt t="154377" x="5451475" y="3708400"/>
          <p14:tracePt t="154395" x="5465763" y="3708400"/>
          <p14:tracePt t="154410" x="5486400" y="3708400"/>
          <p14:tracePt t="154427" x="5494338" y="3708400"/>
          <p14:tracePt t="154444" x="5500688" y="3708400"/>
          <p14:tracePt t="154461" x="5514975" y="3708400"/>
          <p14:tracePt t="154477" x="5529263" y="3708400"/>
          <p14:tracePt t="154493" x="5543550" y="3708400"/>
          <p14:tracePt t="154510" x="5572125" y="3708400"/>
          <p14:tracePt t="154527" x="5580063" y="3708400"/>
          <p14:tracePt t="154544" x="5600700" y="3708400"/>
          <p14:tracePt t="154561" x="5608638" y="3708400"/>
          <p14:tracePt t="154577" x="5622925" y="3708400"/>
          <p14:tracePt t="154634" x="5637213" y="3708400"/>
          <p14:tracePt t="154650" x="5643563" y="3708400"/>
          <p14:tracePt t="154666" x="5651500" y="3708400"/>
          <p14:tracePt t="154683" x="5665788" y="3714750"/>
          <p14:tracePt t="154689" x="5680075" y="3729038"/>
          <p14:tracePt t="154696" x="5686425" y="3736975"/>
          <p14:tracePt t="154710" x="5686425" y="3743325"/>
          <p14:tracePt t="154727" x="5694363" y="3757613"/>
          <p14:tracePt t="154743" x="5708650" y="3779838"/>
          <p14:tracePt t="154760" x="5708650" y="3808413"/>
          <p14:tracePt t="154776" x="5708650" y="3814763"/>
          <p14:tracePt t="154794" x="5708650" y="3822700"/>
          <p14:tracePt t="154834" x="5708650" y="3836988"/>
          <p14:tracePt t="154842" x="5708650" y="3843338"/>
          <p14:tracePt t="154851" x="5708650" y="3851275"/>
          <p14:tracePt t="154860" x="5708650" y="3857625"/>
          <p14:tracePt t="154876" x="5708650" y="3871913"/>
          <p14:tracePt t="154894" x="5708650" y="3879850"/>
          <p14:tracePt t="154910" x="5708650" y="3886200"/>
          <p14:tracePt t="154927" x="5686425" y="3900488"/>
          <p14:tracePt t="154943" x="5680075" y="3908425"/>
          <p14:tracePt t="154994" x="5672138" y="3914775"/>
          <p14:tracePt t="155026" x="5665788" y="3922713"/>
          <p14:tracePt t="155034" x="5643563" y="3943350"/>
          <p14:tracePt t="155050" x="5637213" y="3943350"/>
          <p14:tracePt t="155066" x="5622925" y="3943350"/>
          <p14:tracePt t="155076" x="5600700" y="3957638"/>
          <p14:tracePt t="155085" x="5594350" y="3957638"/>
          <p14:tracePt t="155093" x="5572125" y="3971925"/>
          <p14:tracePt t="155110" x="5557838" y="3971925"/>
          <p14:tracePt t="155127" x="5543550" y="3971925"/>
          <p14:tracePt t="155143" x="5537200" y="3971925"/>
          <p14:tracePt t="155160" x="5514975" y="3971925"/>
          <p14:tracePt t="155176" x="5494338" y="3971925"/>
          <p14:tracePt t="155193" x="5465763" y="3971925"/>
          <p14:tracePt t="155209" x="5451475" y="3979863"/>
          <p14:tracePt t="155227" x="5429250" y="3979863"/>
          <p14:tracePt t="155243" x="5422900" y="3979863"/>
          <p14:tracePt t="155259" x="5400675" y="3979863"/>
          <p14:tracePt t="155275" x="5380038" y="3979863"/>
          <p14:tracePt t="155293" x="5351463" y="3979863"/>
          <p14:tracePt t="155309" x="5343525" y="3979863"/>
          <p14:tracePt t="155326" x="5337175" y="3979863"/>
          <p14:tracePt t="155342" x="5329238" y="3979863"/>
          <p14:tracePt t="155359" x="5308600" y="3979863"/>
          <p14:tracePt t="155375" x="5272088" y="3965575"/>
          <p14:tracePt t="155393" x="5257800" y="3957638"/>
          <p14:tracePt t="155409" x="5237163" y="3957638"/>
          <p14:tracePt t="155466" x="5229225" y="3951288"/>
          <p14:tracePt t="155497" x="5208588" y="3943350"/>
          <p14:tracePt t="155530" x="5200650" y="3929063"/>
          <p14:tracePt t="155569" x="5200650" y="3922713"/>
          <p14:tracePt t="155578" x="5194300" y="3900488"/>
          <p14:tracePt t="155594" x="5186363" y="3894138"/>
          <p14:tracePt t="155608" x="5186363" y="3879850"/>
          <p14:tracePt t="155609" x="5180013" y="3851275"/>
          <p14:tracePt t="155609" x="5180013" y="3843338"/>
          <p14:tracePt t="155626" x="5180013" y="3808413"/>
          <p14:tracePt t="155642" x="5180013" y="3794125"/>
          <p14:tracePt t="155658" x="5180013" y="3779838"/>
          <p14:tracePt t="155675" x="5180013" y="3771900"/>
          <p14:tracePt t="155692" x="5180013" y="3765550"/>
          <p14:tracePt t="155709" x="5180013" y="3743325"/>
          <p14:tracePt t="155725" x="5180013" y="3729038"/>
          <p14:tracePt t="155769" x="5180013" y="3714750"/>
          <p14:tracePt t="155786" x="5180013" y="3708400"/>
          <p14:tracePt t="155794" x="5186363" y="3700463"/>
          <p14:tracePt t="155802" x="5194300" y="3694113"/>
          <p14:tracePt t="155811" x="5208588" y="3694113"/>
          <p14:tracePt t="155825" x="5229225" y="3694113"/>
          <p14:tracePt t="155841" x="5265738" y="3686175"/>
          <p14:tracePt t="155859" x="5286375" y="3686175"/>
          <p14:tracePt t="155875" x="5300663" y="3686175"/>
          <p14:tracePt t="155892" x="5322888" y="3686175"/>
          <p14:tracePt t="155909" x="5343525" y="3686175"/>
          <p14:tracePt t="155925" x="5372100" y="3686175"/>
          <p14:tracePt t="155942" x="5386388" y="3686175"/>
          <p14:tracePt t="155959" x="5408613" y="3686175"/>
          <p14:tracePt t="155975" x="5414963" y="3686175"/>
          <p14:tracePt t="155992" x="5443538" y="3686175"/>
          <p14:tracePt t="156008" x="5451475" y="3686175"/>
          <p14:tracePt t="156025" x="5480050" y="3686175"/>
          <p14:tracePt t="156041" x="5494338" y="3686175"/>
          <p14:tracePt t="156058" x="5500688" y="3686175"/>
          <p14:tracePt t="156074" x="5522913" y="3686175"/>
          <p14:tracePt t="156091" x="5529263" y="3686175"/>
          <p14:tracePt t="156107" x="5543550" y="3686175"/>
          <p14:tracePt t="156124" x="5557838" y="3686175"/>
          <p14:tracePt t="156142" x="5565775" y="3686175"/>
          <p14:tracePt t="156158" x="5572125" y="3686175"/>
          <p14:tracePt t="156175" x="5594350" y="3694113"/>
          <p14:tracePt t="156191" x="5600700" y="3694113"/>
          <p14:tracePt t="156208" x="5629275" y="3700463"/>
          <p14:tracePt t="156224" x="5651500" y="3708400"/>
          <p14:tracePt t="156241" x="5680075" y="3714750"/>
          <p14:tracePt t="156258" x="5694363" y="3722688"/>
          <p14:tracePt t="156275" x="5700713" y="3729038"/>
          <p14:tracePt t="156291" x="5708650" y="3736975"/>
          <p14:tracePt t="156307" x="5722938" y="3743325"/>
          <p14:tracePt t="156324" x="5729288" y="3751263"/>
          <p14:tracePt t="156362" x="5737225" y="3757613"/>
          <p14:tracePt t="156394" x="5743575" y="3771900"/>
          <p14:tracePt t="156403" x="5751513" y="3779838"/>
          <p14:tracePt t="156434" x="5757863" y="3786188"/>
          <p14:tracePt t="156442" x="5757863" y="3794125"/>
          <p14:tracePt t="156442" x="5757863" y="3808413"/>
          <p14:tracePt t="156458" x="5757863" y="3814763"/>
          <p14:tracePt t="156475" x="5765800" y="3836988"/>
          <p14:tracePt t="156491" x="5765800" y="3843338"/>
          <p14:tracePt t="156508" x="5765800" y="3851275"/>
          <p14:tracePt t="156524" x="5765800" y="3857625"/>
          <p14:tracePt t="156540" x="5765800" y="3871913"/>
          <p14:tracePt t="156557" x="5765800" y="3879850"/>
          <p14:tracePt t="156594" x="5765800" y="3886200"/>
          <p14:tracePt t="156607" x="5765800" y="3894138"/>
          <p14:tracePt t="156607" x="5765800" y="3908425"/>
          <p14:tracePt t="156624" x="5765800" y="3914775"/>
          <p14:tracePt t="156641" x="5765800" y="3922713"/>
          <p14:tracePt t="156657" x="5765800" y="3951288"/>
          <p14:tracePt t="156675" x="5765800" y="3965575"/>
          <p14:tracePt t="156690" x="5743575" y="3979863"/>
          <p14:tracePt t="156708" x="5729288" y="4000500"/>
          <p14:tracePt t="156723" x="5680075" y="4008438"/>
          <p14:tracePt t="156741" x="5657850" y="4014788"/>
          <p14:tracePt t="156757" x="5600700" y="4037013"/>
          <p14:tracePt t="156774" x="5580063" y="4037013"/>
          <p14:tracePt t="156790" x="5557838" y="4037013"/>
          <p14:tracePt t="156808" x="5551488" y="4037013"/>
          <p14:tracePt t="156842" x="5543550" y="4037013"/>
          <p14:tracePt t="156858" x="5537200" y="4037013"/>
          <p14:tracePt t="156873" x="5514975" y="4037013"/>
          <p14:tracePt t="156874" x="5500688" y="4037013"/>
          <p14:tracePt t="156891" x="5494338" y="4037013"/>
          <p14:tracePt t="156954" x="5480050" y="4037013"/>
          <p14:tracePt t="156986" x="5472113" y="4037013"/>
          <p14:tracePt t="156994" x="5443538" y="4037013"/>
          <p14:tracePt t="157009" x="5422900" y="4029075"/>
          <p14:tracePt t="157018" x="5414963" y="4029075"/>
          <p14:tracePt t="157026" x="5386388" y="4022725"/>
          <p14:tracePt t="157039" x="5380038" y="4022725"/>
          <p14:tracePt t="157056" x="5365750" y="4022725"/>
          <p14:tracePt t="157073" x="5343525" y="4014788"/>
          <p14:tracePt t="157090" x="5337175" y="4014788"/>
          <p14:tracePt t="157106" x="5322888" y="4000500"/>
          <p14:tracePt t="157123" x="5314950" y="3994150"/>
          <p14:tracePt t="157139" x="5308600" y="3986213"/>
          <p14:tracePt t="157156" x="5300663" y="3979863"/>
          <p14:tracePt t="157173" x="5286375" y="3965575"/>
          <p14:tracePt t="157190" x="5280025" y="3957638"/>
          <p14:tracePt t="157206" x="5280025" y="3951288"/>
          <p14:tracePt t="157223" x="5272088" y="3937000"/>
          <p14:tracePt t="157240" x="5272088" y="3929063"/>
          <p14:tracePt t="157256" x="5265738" y="3922713"/>
          <p14:tracePt t="157273" x="5265738" y="3900488"/>
          <p14:tracePt t="157290" x="5265738" y="3871913"/>
          <p14:tracePt t="157307" x="5265738" y="3851275"/>
          <p14:tracePt t="157323" x="5265738" y="3836988"/>
          <p14:tracePt t="157339" x="5265738" y="3808413"/>
          <p14:tracePt t="157356" x="5265738" y="3800475"/>
          <p14:tracePt t="157373" x="5265738" y="3779838"/>
          <p14:tracePt t="157390" x="5286375" y="3757613"/>
          <p14:tracePt t="157407" x="5300663" y="3743325"/>
          <p14:tracePt t="157422" x="5314950" y="3729038"/>
          <p14:tracePt t="157440" x="5357813" y="3708400"/>
          <p14:tracePt t="157456" x="5386388" y="3694113"/>
          <p14:tracePt t="157473" x="5414963" y="3686175"/>
          <p14:tracePt t="157473" x="5429250" y="3686175"/>
          <p14:tracePt t="157490" x="5451475" y="3679825"/>
          <p14:tracePt t="157507" x="5472113" y="3679825"/>
          <p14:tracePt t="157523" x="5514975" y="3665538"/>
          <p14:tracePt t="157540" x="5529263" y="3665538"/>
          <p14:tracePt t="157555" x="5557838" y="3665538"/>
          <p14:tracePt t="157572" x="5565775" y="3665538"/>
          <p14:tracePt t="157617" x="5572125" y="3665538"/>
          <p14:tracePt t="157625" x="5608638" y="3665538"/>
          <p14:tracePt t="157722" x="5614988" y="3665538"/>
          <p14:tracePt t="157737" x="5622925" y="3665538"/>
          <p14:tracePt t="158600" x="0" y="0"/>
        </p14:tracePtLst>
        <p14:tracePtLst>
          <p14:tracePt t="161725" x="7994650" y="3800475"/>
          <p14:tracePt t="161753" x="8008938" y="3800475"/>
          <p14:tracePt t="161866" x="8015288" y="3800475"/>
          <p14:tracePt t="161874" x="8015288" y="3771900"/>
          <p14:tracePt t="161882" x="8015288" y="3722688"/>
          <p14:tracePt t="161884" x="8015288" y="3614738"/>
          <p14:tracePt t="161900" x="8008938" y="3536950"/>
          <p14:tracePt t="161917" x="7994650" y="3494088"/>
          <p14:tracePt t="161932" x="7972425" y="3443288"/>
          <p14:tracePt t="161950" x="7958138" y="3414713"/>
          <p14:tracePt t="161966" x="7929563" y="3343275"/>
          <p14:tracePt t="161984" x="7894638" y="3286125"/>
          <p14:tracePt t="162000" x="7800975" y="3194050"/>
          <p14:tracePt t="162016" x="7743825" y="3143250"/>
          <p14:tracePt t="162033" x="7658100" y="3094038"/>
          <p14:tracePt t="162033" x="7615238" y="3057525"/>
          <p14:tracePt t="162050" x="7508875" y="2965450"/>
          <p14:tracePt t="162066" x="7415213" y="2894013"/>
          <p14:tracePt t="162083" x="7329488" y="2843213"/>
          <p14:tracePt t="162099" x="7272338" y="2800350"/>
          <p14:tracePt t="162116" x="7243763" y="2794000"/>
          <p14:tracePt t="162133" x="7237413" y="2786063"/>
          <p14:tracePt t="162149" x="7223125" y="2771775"/>
          <p14:tracePt t="162166" x="7180263" y="2765425"/>
          <p14:tracePt t="162182" x="7137400" y="2751138"/>
          <p14:tracePt t="162199" x="7043738" y="2743200"/>
          <p14:tracePt t="162216" x="6965950" y="2743200"/>
          <p14:tracePt t="162232" x="6900863" y="2743200"/>
          <p14:tracePt t="162232" x="6858000" y="2743200"/>
          <p14:tracePt t="162250" x="6808788" y="2743200"/>
          <p14:tracePt t="162265" x="6751638" y="2743200"/>
          <p14:tracePt t="162282" x="6715125" y="2743200"/>
          <p14:tracePt t="162298" x="6672263" y="2743200"/>
          <p14:tracePt t="162316" x="6586538" y="2779713"/>
          <p14:tracePt t="162333" x="6543675" y="2786063"/>
          <p14:tracePt t="162350" x="6508750" y="2794000"/>
          <p14:tracePt t="162365" x="6486525" y="2794000"/>
          <p14:tracePt t="162383" x="6472238" y="2808288"/>
          <p14:tracePt t="162398" x="6451600" y="2814638"/>
          <p14:tracePt t="162416" x="6437313" y="2828925"/>
          <p14:tracePt t="162432" x="6408738" y="2857500"/>
          <p14:tracePt t="162448" x="6365875" y="2922588"/>
          <p14:tracePt t="162465" x="6343650" y="2943225"/>
          <p14:tracePt t="162483" x="6329363" y="2971800"/>
          <p14:tracePt t="162498" x="6323013" y="3000375"/>
          <p14:tracePt t="162515" x="6323013" y="3036888"/>
          <p14:tracePt t="162532" x="6323013" y="3079750"/>
          <p14:tracePt t="162549" x="6323013" y="3122613"/>
          <p14:tracePt t="162565" x="6323013" y="3186113"/>
          <p14:tracePt t="162583" x="6323013" y="3228975"/>
          <p14:tracePt t="162598" x="6329363" y="3257550"/>
          <p14:tracePt t="162616" x="6357938" y="3279775"/>
          <p14:tracePt t="162631" x="6394450" y="3300413"/>
          <p14:tracePt t="162649" x="6415088" y="3314700"/>
          <p14:tracePt t="162665" x="6480175" y="3365500"/>
          <p14:tracePt t="162682" x="6508750" y="3394075"/>
          <p14:tracePt t="162698" x="6557963" y="3414713"/>
          <p14:tracePt t="162716" x="6594475" y="3422650"/>
          <p14:tracePt t="162732" x="6615113" y="3422650"/>
          <p14:tracePt t="162749" x="6637338" y="3422650"/>
          <p14:tracePt t="162765" x="6672263" y="3422650"/>
          <p14:tracePt t="162783" x="6708775" y="3422650"/>
          <p14:tracePt t="162798" x="6786563" y="3422650"/>
          <p14:tracePt t="162816" x="6843713" y="3386138"/>
          <p14:tracePt t="162831" x="6880225" y="3351213"/>
          <p14:tracePt t="162849" x="6908800" y="3314700"/>
          <p14:tracePt t="162865" x="6937375" y="3243263"/>
          <p14:tracePt t="162883" x="6937375" y="3171825"/>
          <p14:tracePt t="162898" x="6937375" y="3100388"/>
          <p14:tracePt t="162915" x="6937375" y="3057525"/>
          <p14:tracePt t="162931" x="6937375" y="3008313"/>
          <p14:tracePt t="162949" x="6929438" y="2986088"/>
          <p14:tracePt t="162964" x="6900863" y="2951163"/>
          <p14:tracePt t="162983" x="6886575" y="2936875"/>
          <p14:tracePt t="162998" x="6880225" y="2928938"/>
          <p14:tracePt t="163015" x="6858000" y="2908300"/>
          <p14:tracePt t="163031" x="6829425" y="2900363"/>
          <p14:tracePt t="163049" x="6794500" y="2871788"/>
          <p14:tracePt t="163064" x="6737350" y="2865438"/>
          <p14:tracePt t="163064" x="6723063" y="2865438"/>
          <p14:tracePt t="163082" x="6672263" y="2851150"/>
          <p14:tracePt t="163098" x="6637338" y="2828925"/>
          <p14:tracePt t="163114" x="6623050" y="2822575"/>
          <p14:tracePt t="163178" x="6615113" y="2822575"/>
          <p14:tracePt t="163194" x="6594475" y="2822575"/>
          <p14:tracePt t="163202" x="6572250" y="2822575"/>
          <p14:tracePt t="163215" x="6551613" y="2822575"/>
          <p14:tracePt t="163231" x="6529388" y="2822575"/>
          <p14:tracePt t="163249" x="6523038" y="2822575"/>
          <p14:tracePt t="163264" x="6515100" y="2822575"/>
          <p14:tracePt t="163281" x="6480175" y="2843213"/>
          <p14:tracePt t="163298" x="6437313" y="2865438"/>
          <p14:tracePt t="163314" x="6400800" y="2908300"/>
          <p14:tracePt t="163330" x="6400800" y="2922588"/>
          <p14:tracePt t="163348" x="6386513" y="2943225"/>
          <p14:tracePt t="163364" x="6386513" y="2951163"/>
          <p14:tracePt t="163382" x="6372225" y="2965450"/>
          <p14:tracePt t="163418" x="6357938" y="2986088"/>
          <p14:tracePt t="163426" x="6351588" y="3000375"/>
          <p14:tracePt t="163433" x="6337300" y="3036888"/>
          <p14:tracePt t="163448" x="6329363" y="3094038"/>
          <p14:tracePt t="163464" x="6329363" y="3122613"/>
          <p14:tracePt t="163464" x="6329363" y="3136900"/>
          <p14:tracePt t="163482" x="6329363" y="3143250"/>
          <p14:tracePt t="163497" x="6315075" y="3171825"/>
          <p14:tracePt t="163515" x="6315075" y="3200400"/>
          <p14:tracePt t="163530" x="6315075" y="3222625"/>
          <p14:tracePt t="163547" x="6315075" y="3236913"/>
          <p14:tracePt t="163564" x="6337300" y="3271838"/>
          <p14:tracePt t="163580" x="6365875" y="3294063"/>
          <p14:tracePt t="163597" x="6394450" y="3314700"/>
          <p14:tracePt t="163613" x="6423025" y="3328988"/>
          <p14:tracePt t="163630" x="6437313" y="3336925"/>
          <p14:tracePt t="163647" x="6465888" y="3343275"/>
          <p14:tracePt t="163664" x="6486525" y="3343275"/>
          <p14:tracePt t="163680" x="6523038" y="3357563"/>
          <p14:tracePt t="163697" x="6580188" y="3371850"/>
          <p14:tracePt t="163715" x="6637338" y="3371850"/>
          <p14:tracePt t="163730" x="6694488" y="3371850"/>
          <p14:tracePt t="163747" x="6743700" y="3371850"/>
          <p14:tracePt t="163764" x="6780213" y="3371850"/>
          <p14:tracePt t="163781" x="6823075" y="3351213"/>
          <p14:tracePt t="163796" x="6872288" y="3314700"/>
          <p14:tracePt t="163813" x="6880225" y="3300413"/>
          <p14:tracePt t="163831" x="6894513" y="3279775"/>
          <p14:tracePt t="163847" x="6915150" y="3236913"/>
          <p14:tracePt t="163864" x="6929438" y="3186113"/>
          <p14:tracePt t="163880" x="6943725" y="3143250"/>
          <p14:tracePt t="163880" x="6943725" y="3114675"/>
          <p14:tracePt t="163898" x="6943725" y="3065463"/>
          <p14:tracePt t="163913" x="6943725" y="3014663"/>
          <p14:tracePt t="163931" x="6943725" y="3008313"/>
          <p14:tracePt t="163946" x="6943725" y="2994025"/>
          <p14:tracePt t="164026" x="6943725" y="2986088"/>
          <p14:tracePt t="164034" x="6943725" y="2979738"/>
          <p14:tracePt t="164047" x="6937375" y="2979738"/>
          <p14:tracePt t="164178" x="6923088" y="2979738"/>
          <p14:tracePt t="164218" x="6908800" y="2971800"/>
          <p14:tracePt t="164225" x="6858000" y="2965450"/>
          <p14:tracePt t="164234" x="6794500" y="2922588"/>
          <p14:tracePt t="164241" x="6757988" y="2914650"/>
          <p14:tracePt t="164250" x="6672263" y="2871788"/>
          <p14:tracePt t="164263" x="6629400" y="2865438"/>
          <p14:tracePt t="164279" x="6572250" y="2843213"/>
          <p14:tracePt t="164296" x="6537325" y="2836863"/>
          <p14:tracePt t="164312" x="6500813" y="2836863"/>
          <p14:tracePt t="164330" x="6486525" y="2836863"/>
          <p14:tracePt t="164346" x="6465888" y="2836863"/>
          <p14:tracePt t="164364" x="6437313" y="2836863"/>
          <p14:tracePt t="164379" x="6415088" y="2836863"/>
          <p14:tracePt t="164396" x="6400800" y="2836863"/>
          <p14:tracePt t="164413" x="6365875" y="2836863"/>
          <p14:tracePt t="164430" x="6357938" y="2843213"/>
          <p14:tracePt t="164473" x="6343650" y="2843213"/>
          <p14:tracePt t="164481" x="6329363" y="2851150"/>
          <p14:tracePt t="164498" x="6308725" y="2871788"/>
          <p14:tracePt t="164514" x="6294438" y="2886075"/>
          <p14:tracePt t="164530" x="6280150" y="2908300"/>
          <p14:tracePt t="164530" x="6265863" y="2951163"/>
          <p14:tracePt t="164546" x="6257925" y="2986088"/>
          <p14:tracePt t="164563" x="6237288" y="3028950"/>
          <p14:tracePt t="164579" x="6237288" y="3057525"/>
          <p14:tracePt t="164597" x="6237288" y="3079750"/>
          <p14:tracePt t="164612" x="6237288" y="3086100"/>
          <p14:tracePt t="164650" x="6237288" y="3094038"/>
          <p14:tracePt t="164655" x="6237288" y="3100388"/>
          <p14:tracePt t="164662" x="6237288" y="3122613"/>
          <p14:tracePt t="164679" x="6237288" y="3165475"/>
          <p14:tracePt t="164696" x="6237288" y="3200400"/>
          <p14:tracePt t="164712" x="6251575" y="3214688"/>
          <p14:tracePt t="164746" x="6257925" y="3222625"/>
          <p14:tracePt t="164746" x="6257925" y="3236913"/>
          <p14:tracePt t="164762" x="6257925" y="3243263"/>
          <p14:tracePt t="164779" x="6265863" y="3265488"/>
          <p14:tracePt t="164818" x="6265863" y="3279775"/>
          <p14:tracePt t="164820" x="6272213" y="3286125"/>
          <p14:tracePt t="164890" x="6280150" y="3294063"/>
          <p14:tracePt t="164906" x="6280150" y="3300413"/>
          <p14:tracePt t="164918" x="6280150" y="3314700"/>
          <p14:tracePt t="164919" x="6280150" y="3322638"/>
          <p14:tracePt t="164929" x="6280150" y="3328988"/>
          <p14:tracePt t="165058" x="6286500" y="3336925"/>
          <p14:tracePt t="165098" x="6286500" y="3351213"/>
          <p14:tracePt t="165113" x="6286500" y="3357563"/>
          <p14:tracePt t="165130" x="6294438" y="3365500"/>
          <p14:tracePt t="165169" x="6294438" y="3371850"/>
          <p14:tracePt t="165183" x="6300788" y="3386138"/>
          <p14:tracePt t="165218" x="6300788" y="3394075"/>
          <p14:tracePt t="165226" x="6308725" y="3400425"/>
          <p14:tracePt t="165258" x="6315075" y="3400425"/>
          <p14:tracePt t="165265" x="6323013" y="3408363"/>
          <p14:tracePt t="165282" x="6323013" y="3414713"/>
          <p14:tracePt t="165282" x="6329363" y="3422650"/>
          <p14:tracePt t="165294" x="6329363" y="3429000"/>
          <p14:tracePt t="165311" x="6337300" y="3443288"/>
          <p14:tracePt t="165345" x="6357938" y="3457575"/>
          <p14:tracePt t="165346" x="6357938" y="3465513"/>
          <p14:tracePt t="165402" x="6365875" y="3486150"/>
          <p14:tracePt t="165410" x="6380163" y="3494088"/>
          <p14:tracePt t="165415" x="6400800" y="3508375"/>
          <p14:tracePt t="165427" x="6423025" y="3529013"/>
          <p14:tracePt t="165444" x="6465888" y="3551238"/>
          <p14:tracePt t="165462" x="6480175" y="3551238"/>
          <p14:tracePt t="165478" x="6500813" y="3565525"/>
          <p14:tracePt t="165514" x="6508750" y="3565525"/>
          <p14:tracePt t="165514" x="6529388" y="3571875"/>
          <p14:tracePt t="165527" x="6543675" y="3579813"/>
          <p14:tracePt t="165544" x="6580188" y="3579813"/>
          <p14:tracePt t="165544" x="6600825" y="3579813"/>
          <p14:tracePt t="165562" x="6643688" y="3594100"/>
          <p14:tracePt t="165577" x="6694488" y="3594100"/>
          <p14:tracePt t="165594" x="6715125" y="3594100"/>
          <p14:tracePt t="165611" x="6743700" y="3594100"/>
          <p14:tracePt t="165627" x="6780213" y="3594100"/>
          <p14:tracePt t="165644" x="6808788" y="3594100"/>
          <p14:tracePt t="165660" x="6837363" y="3594100"/>
          <p14:tracePt t="165677" x="6886575" y="3565525"/>
          <p14:tracePt t="165695" x="6937375" y="3522663"/>
          <p14:tracePt t="165710" x="6972300" y="3486150"/>
          <p14:tracePt t="165727" x="7000875" y="3443288"/>
          <p14:tracePt t="165745" x="7015163" y="3408363"/>
          <p14:tracePt t="165760" x="7023100" y="3343275"/>
          <p14:tracePt t="165778" x="7043738" y="3300413"/>
          <p14:tracePt t="165794" x="7043738" y="3243263"/>
          <p14:tracePt t="165811" x="7051675" y="3194050"/>
          <p14:tracePt t="165827" x="7051675" y="3114675"/>
          <p14:tracePt t="165844" x="7051675" y="3057525"/>
          <p14:tracePt t="165860" x="7051675" y="3014663"/>
          <p14:tracePt t="165878" x="7051675" y="2994025"/>
          <p14:tracePt t="165893" x="7043738" y="2965450"/>
          <p14:tracePt t="165911" x="7037388" y="2943225"/>
          <p14:tracePt t="165927" x="7029450" y="2928938"/>
          <p14:tracePt t="165944" x="7000875" y="2886075"/>
          <p14:tracePt t="165960" x="6986588" y="2851150"/>
          <p14:tracePt t="165978" x="6972300" y="2836863"/>
          <p14:tracePt t="165994" x="6965950" y="2828925"/>
          <p14:tracePt t="166010" x="6937375" y="2814638"/>
          <p14:tracePt t="166027" x="6915150" y="2808288"/>
          <p14:tracePt t="166044" x="6872288" y="2800350"/>
          <p14:tracePt t="166060" x="6823075" y="2786063"/>
          <p14:tracePt t="166078" x="6765925" y="2779713"/>
          <p14:tracePt t="166093" x="6708775" y="2771775"/>
          <p14:tracePt t="166110" x="6651625" y="2771775"/>
          <p14:tracePt t="166126" x="6600825" y="2757488"/>
          <p14:tracePt t="166143" x="6565900" y="2751138"/>
          <p14:tracePt t="166160" x="6523038" y="2751138"/>
          <p14:tracePt t="166176" x="6480175" y="2751138"/>
          <p14:tracePt t="166194" x="6457950" y="2751138"/>
          <p14:tracePt t="166211" x="6415088" y="2751138"/>
          <p14:tracePt t="166227" x="6372225" y="2751138"/>
          <p14:tracePt t="166244" x="6351588" y="2751138"/>
          <p14:tracePt t="166260" x="6315075" y="2751138"/>
          <p14:tracePt t="166277" x="6286500" y="2757488"/>
          <p14:tracePt t="166294" x="6265863" y="2771775"/>
          <p14:tracePt t="166310" x="6251575" y="2794000"/>
          <p14:tracePt t="166327" x="6223000" y="2822575"/>
          <p14:tracePt t="166343" x="6200775" y="2865438"/>
          <p14:tracePt t="166360" x="6180138" y="2908300"/>
          <p14:tracePt t="166377" x="6172200" y="2965450"/>
          <p14:tracePt t="166393" x="6172200" y="2994025"/>
          <p14:tracePt t="166410" x="6172200" y="3043238"/>
          <p14:tracePt t="166426" x="6172200" y="3065463"/>
          <p14:tracePt t="166444" x="6172200" y="3108325"/>
          <p14:tracePt t="166459" x="6172200" y="3151188"/>
          <p14:tracePt t="166478" x="6172200" y="3171825"/>
          <p14:tracePt t="166493" x="6172200" y="3236913"/>
          <p14:tracePt t="166510" x="6172200" y="3257550"/>
          <p14:tracePt t="166526" x="6172200" y="3294063"/>
          <p14:tracePt t="166543" x="6172200" y="3314700"/>
          <p14:tracePt t="166559" x="6172200" y="3336925"/>
          <p14:tracePt t="166576" x="6172200" y="3371850"/>
          <p14:tracePt t="166593" x="6172200" y="3414713"/>
          <p14:tracePt t="166610" x="6172200" y="3422650"/>
          <p14:tracePt t="166626" x="6172200" y="3436938"/>
          <p14:tracePt t="166682" x="6172200" y="3443288"/>
          <p14:tracePt t="166698" x="6180138" y="3443288"/>
          <p14:tracePt t="166701" x="6186488" y="3451225"/>
          <p14:tracePt t="166709" x="6200775" y="3457575"/>
          <p14:tracePt t="166726" x="6223000" y="3457575"/>
          <p14:tracePt t="166743" x="6272213" y="3465513"/>
          <p14:tracePt t="166759" x="6300788" y="3479800"/>
          <p14:tracePt t="166776" x="6329363" y="3494088"/>
          <p14:tracePt t="166792" x="6337300" y="3494088"/>
          <p14:tracePt t="166809" x="6372225" y="3500438"/>
          <p14:tracePt t="166826" x="6400800" y="3500438"/>
          <p14:tracePt t="166843" x="6415088" y="3508375"/>
          <p14:tracePt t="166859" x="6451600" y="3529013"/>
          <p14:tracePt t="166876" x="6457950" y="3529013"/>
          <p14:tracePt t="166892" x="6472238" y="3536950"/>
          <p14:tracePt t="166909" x="6486525" y="3536950"/>
          <p14:tracePt t="166925" x="6494463" y="3536950"/>
          <p14:tracePt t="166943" x="6529388" y="3536950"/>
          <p14:tracePt t="166959" x="6551613" y="3536950"/>
          <p14:tracePt t="166977" x="6565900" y="3536950"/>
          <p14:tracePt t="166992" x="6600825" y="3543300"/>
          <p14:tracePt t="167009" x="6615113" y="3543300"/>
          <p14:tracePt t="167026" x="6637338" y="3543300"/>
          <p14:tracePt t="167042" x="6651625" y="3543300"/>
          <p14:tracePt t="167059" x="6680200" y="3543300"/>
          <p14:tracePt t="167076" x="6708775" y="3543300"/>
          <p14:tracePt t="167092" x="6715125" y="3543300"/>
          <p14:tracePt t="167108" x="6723063" y="3543300"/>
          <p14:tracePt t="167154" x="6729413" y="3543300"/>
          <p14:tracePt t="167162" x="6743700" y="3543300"/>
          <p14:tracePt t="167163" x="6751638" y="3543300"/>
          <p14:tracePt t="167201" x="6757988" y="3543300"/>
          <p14:tracePt t="167218" x="6765925" y="3543300"/>
          <p14:tracePt t="167234" x="6780213" y="3543300"/>
          <p14:tracePt t="167252" x="6786563" y="3543300"/>
          <p14:tracePt t="167433" x="6743700" y="3551238"/>
          <p14:tracePt t="167442" x="6723063" y="3557588"/>
          <p14:tracePt t="167458" x="6686550" y="3571875"/>
          <p14:tracePt t="167460" x="6672263" y="3571875"/>
          <p14:tracePt t="167475" x="6657975" y="3571875"/>
          <p14:tracePt t="167491" x="6637338" y="3571875"/>
          <p14:tracePt t="167508" x="6623050" y="3571875"/>
          <p14:tracePt t="167525" x="6580188" y="3571875"/>
          <p14:tracePt t="167541" x="6537325" y="3571875"/>
          <p14:tracePt t="167558" x="6500813" y="3571875"/>
          <p14:tracePt t="167575" x="6486525" y="3571875"/>
          <p14:tracePt t="167591" x="6465888" y="3571875"/>
          <p14:tracePt t="167608" x="6451600" y="3571875"/>
          <p14:tracePt t="167624" x="6415088" y="3571875"/>
          <p14:tracePt t="167642" x="6394450" y="3571875"/>
          <p14:tracePt t="167689" x="6386513" y="3571875"/>
          <p14:tracePt t="167698" x="6372225" y="3571875"/>
          <p14:tracePt t="167706" x="6343650" y="3571875"/>
          <p14:tracePt t="167725" x="6337300" y="3571875"/>
          <p14:tracePt t="167725" x="6323013" y="3557588"/>
          <p14:tracePt t="167741" x="6315075" y="3557588"/>
          <p14:tracePt t="167759" x="6308725" y="3551238"/>
          <p14:tracePt t="167774" x="6300788" y="3551238"/>
          <p14:tracePt t="167792" x="6286500" y="3529013"/>
          <p14:tracePt t="167807" x="6265863" y="3508375"/>
          <p14:tracePt t="167825" x="6257925" y="3465513"/>
          <p14:tracePt t="167841" x="6257925" y="3414713"/>
          <p14:tracePt t="167858" x="6257925" y="3371850"/>
          <p14:tracePt t="167874" x="6257925" y="3365500"/>
          <p14:tracePt t="167891" x="6257925" y="3336925"/>
          <p14:tracePt t="167907" x="6257925" y="3314700"/>
          <p14:tracePt t="167925" x="6257925" y="3294063"/>
          <p14:tracePt t="167940" x="6257925" y="3279775"/>
          <p14:tracePt t="167958" x="6257925" y="3243263"/>
          <p14:tracePt t="167974" x="6272213" y="3222625"/>
          <p14:tracePt t="167992" x="6286500" y="3200400"/>
          <p14:tracePt t="168007" x="6294438" y="3186113"/>
          <p14:tracePt t="168025" x="6315075" y="3179763"/>
          <p14:tracePt t="168040" x="6323013" y="3171825"/>
          <p14:tracePt t="168040" x="6329363" y="3171825"/>
          <p14:tracePt t="168058" x="6351588" y="3165475"/>
          <p14:tracePt t="168074" x="6365875" y="3157538"/>
          <p14:tracePt t="168091" x="6394450" y="3151188"/>
          <p14:tracePt t="168108" x="6415088" y="3151188"/>
          <p14:tracePt t="168125" x="6457950" y="3128963"/>
          <p14:tracePt t="168140" x="6472238" y="3128963"/>
          <p14:tracePt t="168157" x="6500813" y="3128963"/>
          <p14:tracePt t="168174" x="6515100" y="3128963"/>
          <p14:tracePt t="168190" x="6529388" y="3128963"/>
          <p14:tracePt t="168207" x="6543675" y="3128963"/>
          <p14:tracePt t="168223" x="6565900" y="3128963"/>
          <p14:tracePt t="168240" x="6580188" y="3128963"/>
          <p14:tracePt t="168240" x="6586538" y="3128963"/>
          <p14:tracePt t="168258" x="6623050" y="3136900"/>
          <p14:tracePt t="168274" x="6629400" y="3136900"/>
          <p14:tracePt t="168313" x="6643688" y="3136900"/>
          <p14:tracePt t="168319" x="6651625" y="3143250"/>
          <p14:tracePt t="168323" x="6672263" y="3151188"/>
          <p14:tracePt t="168341" x="6686550" y="3157538"/>
          <p14:tracePt t="168357" x="6694488" y="3165475"/>
          <p14:tracePt t="168373" x="6700838" y="3165475"/>
          <p14:tracePt t="168409" x="6723063" y="3171825"/>
          <p14:tracePt t="168414" x="6729413" y="3171825"/>
          <p14:tracePt t="168424" x="6737350" y="3186113"/>
          <p14:tracePt t="168457" x="6751638" y="3194050"/>
          <p14:tracePt t="168473" x="6757988" y="3200400"/>
          <p14:tracePt t="168474" x="6765925" y="3208338"/>
          <p14:tracePt t="168514" x="6780213" y="3222625"/>
          <p14:tracePt t="168517" x="6800850" y="3243263"/>
          <p14:tracePt t="168523" x="6815138" y="3257550"/>
          <p14:tracePt t="168540" x="6823075" y="3265488"/>
          <p14:tracePt t="168556" x="6829425" y="3279775"/>
          <p14:tracePt t="168602" x="6837363" y="3279775"/>
          <p14:tracePt t="168610" x="6858000" y="3294063"/>
          <p14:tracePt t="168615" x="6865938" y="3308350"/>
          <p14:tracePt t="168623" x="6880225" y="3322638"/>
          <p14:tracePt t="168639" x="6894513" y="3336925"/>
          <p14:tracePt t="168657" x="6894513" y="3351213"/>
          <p14:tracePt t="168673" x="6900863" y="3365500"/>
          <p14:tracePt t="168722" x="6900863" y="3371850"/>
          <p14:tracePt t="168731" x="6908800" y="3394075"/>
          <p14:tracePt t="168738" x="6908800" y="3400425"/>
          <p14:tracePt t="168746" x="6908800" y="3436938"/>
          <p14:tracePt t="168757" x="6908800" y="3451225"/>
          <p14:tracePt t="168773" x="6908800" y="3471863"/>
          <p14:tracePt t="168790" x="6908800" y="3486150"/>
          <p14:tracePt t="168806" x="6900863" y="3508375"/>
          <p14:tracePt t="168824" x="6894513" y="3514725"/>
          <p14:tracePt t="168839" x="6880225" y="3529013"/>
          <p14:tracePt t="168857" x="6829425" y="3551238"/>
          <p14:tracePt t="168873" x="6786563" y="3579813"/>
          <p14:tracePt t="168890" x="6751638" y="3594100"/>
          <p14:tracePt t="168906" x="6723063" y="3608388"/>
          <p14:tracePt t="168923" x="6715125" y="3608388"/>
          <p14:tracePt t="168939" x="6686550" y="3608388"/>
          <p14:tracePt t="168955" x="6643688" y="3614738"/>
          <p14:tracePt t="168972" x="6594475" y="3614738"/>
          <p14:tracePt t="168990" x="6565900" y="3622675"/>
          <p14:tracePt t="169006" x="6515100" y="3643313"/>
          <p14:tracePt t="169023" x="6500813" y="3643313"/>
          <p14:tracePt t="169039" x="6472238" y="3643313"/>
          <p14:tracePt t="169057" x="6457950" y="3643313"/>
          <p14:tracePt t="169073" x="6415088" y="3643313"/>
          <p14:tracePt t="169073" x="6386513" y="3643313"/>
          <p14:tracePt t="169089" x="6365875" y="3622675"/>
          <p14:tracePt t="169106" x="6329363" y="3608388"/>
          <p14:tracePt t="169122" x="6315075" y="3594100"/>
          <p14:tracePt t="169139" x="6300788" y="3579813"/>
          <p14:tracePt t="169155" x="6286500" y="3557588"/>
          <p14:tracePt t="169172" x="6280150" y="3529013"/>
          <p14:tracePt t="169189" x="6280150" y="3500438"/>
          <p14:tracePt t="169205" x="6257925" y="3451225"/>
          <p14:tracePt t="169222" x="6257925" y="3436938"/>
          <p14:tracePt t="169239" x="6257925" y="3394075"/>
          <p14:tracePt t="169257" x="6257925" y="3371850"/>
          <p14:tracePt t="169272" x="6257925" y="3351213"/>
          <p14:tracePt t="169272" x="6257925" y="3328988"/>
          <p14:tracePt t="169290" x="6257925" y="3308350"/>
          <p14:tracePt t="169306" x="6280150" y="3271838"/>
          <p14:tracePt t="169323" x="6294438" y="3251200"/>
          <p14:tracePt t="169339" x="6308725" y="3236913"/>
          <p14:tracePt t="169355" x="6323013" y="3222625"/>
          <p14:tracePt t="169372" x="6337300" y="3186113"/>
          <p14:tracePt t="169388" x="6343650" y="3179763"/>
          <p14:tracePt t="169406" x="6365875" y="3157538"/>
          <p14:tracePt t="169423" x="6386513" y="3143250"/>
          <p14:tracePt t="169438" x="6408738" y="3122613"/>
          <p14:tracePt t="169455" x="6415088" y="3114675"/>
          <p14:tracePt t="169498" x="6423025" y="3114675"/>
          <p14:tracePt t="169505" x="6443663" y="3108325"/>
          <p14:tracePt t="169507" x="6457950" y="3100388"/>
          <p14:tracePt t="169522" x="6480175" y="3079750"/>
          <p14:tracePt t="169538" x="6508750" y="3071813"/>
          <p14:tracePt t="169555" x="6543675" y="3065463"/>
          <p14:tracePt t="169572" x="6565900" y="3057525"/>
          <p14:tracePt t="169589" x="6586538" y="3043238"/>
          <p14:tracePt t="169606" x="6600825" y="3043238"/>
          <p14:tracePt t="169621" x="6608763" y="3043238"/>
          <p14:tracePt t="169639" x="6623050" y="3036888"/>
          <p14:tracePt t="169682" x="6643688" y="3036888"/>
          <p14:tracePt t="169714" x="6657975" y="3028950"/>
          <p14:tracePt t="169722" x="6686550" y="3028950"/>
          <p14:tracePt t="169738" x="6700838" y="3028950"/>
          <p14:tracePt t="169739" x="6743700" y="3028950"/>
          <p14:tracePt t="169755" x="6786563" y="3028950"/>
          <p14:tracePt t="169772" x="6808788" y="3028950"/>
          <p14:tracePt t="169818" x="6815138" y="3028950"/>
          <p14:tracePt t="169858" x="6823075" y="3028950"/>
          <p14:tracePt t="169866" x="6851650" y="3036888"/>
          <p14:tracePt t="169874" x="6865938" y="3043238"/>
          <p14:tracePt t="169882" x="6872288" y="3051175"/>
          <p14:tracePt t="169890" x="6894513" y="3057525"/>
          <p14:tracePt t="169905" x="6915150" y="3065463"/>
          <p14:tracePt t="169946" x="6923088" y="3071813"/>
          <p14:tracePt t="169962" x="6923088" y="3079750"/>
          <p14:tracePt t="169968" x="6929438" y="3086100"/>
          <p14:tracePt t="169971" x="6943725" y="3100388"/>
          <p14:tracePt t="169988" x="6958013" y="3122613"/>
          <p14:tracePt t="170005" x="6965950" y="3128963"/>
          <p14:tracePt t="170021" x="6980238" y="3151188"/>
          <p14:tracePt t="170066" x="6980238" y="3157538"/>
          <p14:tracePt t="170073" x="6986588" y="3165475"/>
          <p14:tracePt t="170091" x="6994525" y="3186113"/>
          <p14:tracePt t="170122" x="7015163" y="3208338"/>
          <p14:tracePt t="170130" x="7023100" y="3214688"/>
          <p14:tracePt t="170146" x="7023100" y="3222625"/>
          <p14:tracePt t="170161" x="7023100" y="3228975"/>
          <p14:tracePt t="170178" x="7029450" y="3236913"/>
          <p14:tracePt t="170218" x="7029450" y="3243263"/>
          <p14:tracePt t="170227" x="7029450" y="3257550"/>
          <p14:tracePt t="170232" x="7029450" y="3265488"/>
          <p14:tracePt t="170238" x="7029450" y="3300413"/>
          <p14:tracePt t="170254" x="7029450" y="3322638"/>
          <p14:tracePt t="170272" x="7029450" y="3357563"/>
          <p14:tracePt t="170288" x="7029450" y="3365500"/>
          <p14:tracePt t="170304" x="7029450" y="3379788"/>
          <p14:tracePt t="170320" x="7037388" y="3394075"/>
          <p14:tracePt t="170338" x="7037388" y="3422650"/>
          <p14:tracePt t="170354" x="7037388" y="3429000"/>
          <p14:tracePt t="170371" x="7037388" y="3436938"/>
          <p14:tracePt t="170426" x="7037388" y="3443288"/>
          <p14:tracePt t="170458" x="7037388" y="3457575"/>
          <p14:tracePt t="170506" x="7037388" y="3465513"/>
          <p14:tracePt t="170546" x="7037388" y="3471863"/>
          <p14:tracePt t="170578" x="7037388" y="3479800"/>
          <p14:tracePt t="170586" x="7037388" y="3486150"/>
          <p14:tracePt t="170594" x="7037388" y="3494088"/>
          <p14:tracePt t="170641" x="7029450" y="3500438"/>
          <p14:tracePt t="171129" x="7015163" y="3500438"/>
          <p14:tracePt t="171161" x="7008813" y="3500438"/>
          <p14:tracePt t="171201" x="6986588" y="3500438"/>
          <p14:tracePt t="171874" x="6980238" y="3500438"/>
          <p14:tracePt t="171883" x="6972300" y="3500438"/>
          <p14:tracePt t="171898" x="6965950" y="3500438"/>
          <p14:tracePt t="171930" x="6943725" y="3508375"/>
          <p14:tracePt t="171946" x="6937375" y="3508375"/>
          <p14:tracePt t="171954" x="6915150" y="3514725"/>
          <p14:tracePt t="171962" x="6908800" y="3514725"/>
          <p14:tracePt t="171970" x="6886575" y="3514725"/>
          <p14:tracePt t="171970" x="6872288" y="3522663"/>
          <p14:tracePt t="171986" x="6865938" y="3522663"/>
          <p14:tracePt t="172001" x="6858000" y="3522663"/>
          <p14:tracePt t="172019" x="6851650" y="3522663"/>
          <p14:tracePt t="172035" x="6829425" y="3522663"/>
          <p14:tracePt t="172052" x="6808788" y="3522663"/>
          <p14:tracePt t="172068" x="6786563" y="3522663"/>
          <p14:tracePt t="172086" x="6772275" y="3522663"/>
          <p14:tracePt t="172101" x="6751638" y="3522663"/>
          <p14:tracePt t="172118" x="6729413" y="3522663"/>
          <p14:tracePt t="172134" x="6715125" y="3522663"/>
          <p14:tracePt t="172152" x="6708775" y="3522663"/>
          <p14:tracePt t="172168" x="6700838" y="3514725"/>
          <p14:tracePt t="172185" x="6694488" y="3508375"/>
          <p14:tracePt t="172433" x="6680200" y="3500438"/>
          <p14:tracePt t="172442" x="6672263" y="3500438"/>
          <p14:tracePt t="172450" x="6665913" y="3500438"/>
          <p14:tracePt t="172658" x="6657975" y="3500438"/>
          <p14:tracePt t="172666" x="6623050" y="3494088"/>
          <p14:tracePt t="172682" x="6580188" y="3471863"/>
          <p14:tracePt t="172690" x="6557963" y="3451225"/>
          <p14:tracePt t="172701" x="6529388" y="3436938"/>
          <p14:tracePt t="172706" x="6515100" y="3422650"/>
          <p14:tracePt t="172717" x="6500813" y="3408363"/>
          <p14:tracePt t="172770" x="6494463" y="3408363"/>
          <p14:tracePt t="172778" x="6486525" y="3394075"/>
          <p14:tracePt t="172786" x="6480175" y="3394075"/>
          <p14:tracePt t="172794" x="6472238" y="3386138"/>
          <p14:tracePt t="172802" x="6457950" y="3371850"/>
          <p14:tracePt t="172850" x="6443663" y="3365500"/>
          <p14:tracePt t="172865" x="6437313" y="3357563"/>
          <p14:tracePt t="172930" x="6437313" y="3351213"/>
          <p14:tracePt t="172938" x="6415088" y="3336925"/>
          <p14:tracePt t="172970" x="6415088" y="3328988"/>
          <p14:tracePt t="172978" x="6415088" y="3314700"/>
          <p14:tracePt t="173009" x="6415088" y="3308350"/>
          <p14:tracePt t="173074" x="6415088" y="3300413"/>
          <p14:tracePt t="173210" x="6408738" y="3294063"/>
          <p14:tracePt t="174601" x="6408738" y="3271838"/>
          <p14:tracePt t="174610" x="6408738" y="3257550"/>
          <p14:tracePt t="174618" x="6408738" y="3251200"/>
          <p14:tracePt t="174623" x="6408738" y="3236913"/>
          <p14:tracePt t="174631" x="6408738" y="3222625"/>
          <p14:tracePt t="177033" x="0" y="0"/>
        </p14:tracePtLst>
        <p14:tracePtLst>
          <p14:tracePt t="177664" x="6415088" y="3871913"/>
          <p14:tracePt t="178089" x="6415088" y="3879850"/>
          <p14:tracePt t="178122" x="6429375" y="3879850"/>
          <p14:tracePt t="178218" x="6437313" y="3871913"/>
          <p14:tracePt t="178226" x="6443663" y="3857625"/>
          <p14:tracePt t="178265" x="6451600" y="3857625"/>
          <p14:tracePt t="178321" x="6457950" y="3857625"/>
          <p14:tracePt t="178330" x="6465888" y="3857625"/>
          <p14:tracePt t="178361" x="6486525" y="3857625"/>
          <p14:tracePt t="178369" x="6494463" y="3857625"/>
          <p14:tracePt t="178386" x="6500813" y="3857625"/>
          <p14:tracePt t="178394" x="6508750" y="3857625"/>
          <p14:tracePt t="178409" x="6523038" y="3857625"/>
          <p14:tracePt t="178411" x="6537325" y="3857625"/>
          <p14:tracePt t="178426" x="6543675" y="3857625"/>
          <p14:tracePt t="178474" x="6557963" y="3857625"/>
          <p14:tracePt t="178474" x="6565900" y="3857625"/>
          <p14:tracePt t="178483" x="6572250" y="3865563"/>
          <p14:tracePt t="178493" x="6580188" y="3865563"/>
          <p14:tracePt t="178509" x="6594475" y="3865563"/>
          <p14:tracePt t="178525" x="6600825" y="3871913"/>
          <p14:tracePt t="178610" x="6608763" y="3871913"/>
          <p14:tracePt t="178954" x="6615113" y="3871913"/>
          <p14:tracePt t="179122" x="6637338" y="3871913"/>
          <p14:tracePt t="179185" x="6643688" y="3871913"/>
          <p14:tracePt t="179217" x="6651625" y="3871913"/>
          <p14:tracePt t="179226" x="6657975" y="3871913"/>
          <p14:tracePt t="179234" x="6672263" y="3871913"/>
          <p14:tracePt t="179241" x="6680200" y="3871913"/>
          <p14:tracePt t="179393" x="6686550" y="3871913"/>
          <p14:tracePt t="179514" x="6694488" y="3871913"/>
          <p14:tracePt t="179521" x="6708775" y="3871913"/>
          <p14:tracePt t="179530" x="6723063" y="3857625"/>
          <p14:tracePt t="179577" x="6729413" y="3857625"/>
          <p14:tracePt t="179883" x="6743700" y="3857625"/>
          <p14:tracePt t="179946" x="6751638" y="3865563"/>
          <p14:tracePt t="179953" x="6757988" y="3871913"/>
          <p14:tracePt t="179961" x="6765925" y="3871913"/>
          <p14:tracePt t="179968" x="6794500" y="3886200"/>
          <p14:tracePt t="179973" x="6829425" y="3914775"/>
          <p14:tracePt t="179991" x="6837363" y="3922713"/>
          <p14:tracePt t="180007" x="6843713" y="3929063"/>
          <p14:tracePt t="180066" x="6858000" y="3937000"/>
          <p14:tracePt t="180074" x="6872288" y="3951288"/>
          <p14:tracePt t="180074" x="6886575" y="3965575"/>
          <p14:tracePt t="180090" x="6894513" y="3979863"/>
          <p14:tracePt t="180107" x="6900863" y="3986213"/>
          <p14:tracePt t="180123" x="6908800" y="4008438"/>
          <p14:tracePt t="180140" x="6915150" y="4022725"/>
          <p14:tracePt t="180156" x="6915150" y="4051300"/>
          <p14:tracePt t="180173" x="6923088" y="4079875"/>
          <p14:tracePt t="180189" x="6929438" y="4094163"/>
          <p14:tracePt t="180207" x="6929438" y="4100513"/>
          <p14:tracePt t="180258" x="6929438" y="4108450"/>
          <p14:tracePt t="180266" x="6929438" y="4114800"/>
          <p14:tracePt t="180282" x="6929438" y="4129088"/>
          <p14:tracePt t="180297" x="6929438" y="4137025"/>
          <p14:tracePt t="180314" x="6923088" y="4151313"/>
          <p14:tracePt t="180353" x="6915150" y="4157663"/>
          <p14:tracePt t="180362" x="6908800" y="4157663"/>
          <p14:tracePt t="180367" x="6886575" y="4157663"/>
          <p14:tracePt t="180373" x="6872288" y="4157663"/>
          <p14:tracePt t="180390" x="6837363" y="4179888"/>
          <p14:tracePt t="180407" x="6829425" y="4179888"/>
          <p14:tracePt t="180422" x="6808788" y="4179888"/>
          <p14:tracePt t="180441" x="6794500" y="4179888"/>
          <p14:tracePt t="180456" x="6757988" y="4179888"/>
          <p14:tracePt t="180456" x="6751638" y="4179888"/>
          <p14:tracePt t="180473" x="6723063" y="4179888"/>
          <p14:tracePt t="180490" x="6708775" y="4179888"/>
          <p14:tracePt t="180507" x="6672263" y="4179888"/>
          <p14:tracePt t="180523" x="6643688" y="4179888"/>
          <p14:tracePt t="180540" x="6608763" y="4179888"/>
          <p14:tracePt t="180556" x="6586538" y="4179888"/>
          <p14:tracePt t="180602" x="6572250" y="4179888"/>
          <p14:tracePt t="180618" x="6565900" y="4179888"/>
          <p14:tracePt t="180627" x="6543675" y="4179888"/>
          <p14:tracePt t="180649" x="6523038" y="4179888"/>
          <p14:tracePt t="180666" x="6515100" y="4179888"/>
          <p14:tracePt t="180697" x="6508750" y="4179888"/>
          <p14:tracePt t="180769" x="6494463" y="4179888"/>
          <p14:tracePt t="180777" x="6486525" y="4179888"/>
          <p14:tracePt t="180785" x="6465888" y="4179888"/>
          <p14:tracePt t="180794" x="6451600" y="4179888"/>
          <p14:tracePt t="180805" x="6408738" y="4179888"/>
          <p14:tracePt t="180822" x="6400800" y="4179888"/>
          <p14:tracePt t="180873" x="6394450" y="4179888"/>
          <p14:tracePt t="180888" x="6386513" y="4171950"/>
          <p14:tracePt t="180889" x="6357938" y="4165600"/>
          <p14:tracePt t="180889" x="6343650" y="4143375"/>
          <p14:tracePt t="180905" x="6337300" y="4137025"/>
          <p14:tracePt t="180922" x="6329363" y="4137025"/>
          <p14:tracePt t="180969" x="6323013" y="4129088"/>
          <p14:tracePt t="181009" x="6315075" y="4114800"/>
          <p14:tracePt t="181017" x="6308725" y="4108450"/>
          <p14:tracePt t="181023" x="6300788" y="4086225"/>
          <p14:tracePt t="181038" x="6300788" y="4079875"/>
          <p14:tracePt t="181055" x="6300788" y="4071938"/>
          <p14:tracePt t="181122" x="6286500" y="4051300"/>
          <p14:tracePt t="181153" x="6272213" y="4022725"/>
          <p14:tracePt t="181161" x="6265863" y="4008438"/>
          <p14:tracePt t="181170" x="6257925" y="3986213"/>
          <p14:tracePt t="181178" x="6223000" y="3951288"/>
          <p14:tracePt t="181189" x="6215063" y="3937000"/>
          <p14:tracePt t="181206" x="6186488" y="3894138"/>
          <p14:tracePt t="181250" x="6186488" y="3886200"/>
          <p14:tracePt t="181254" x="6180138" y="3857625"/>
          <p14:tracePt t="181260" x="6172200" y="3851275"/>
          <p14:tracePt t="181272" x="6157913" y="3836988"/>
          <p14:tracePt t="181288" x="6143625" y="3822700"/>
          <p14:tracePt t="181305" x="6137275" y="3808413"/>
          <p14:tracePt t="181323" x="6129338" y="3800475"/>
          <p14:tracePt t="181338" x="6115050" y="3757613"/>
          <p14:tracePt t="181356" x="6115050" y="3729038"/>
          <p14:tracePt t="181371" x="6115050" y="3714750"/>
          <p14:tracePt t="181389" x="6115050" y="3700463"/>
          <p14:tracePt t="181405" x="6115050" y="3694113"/>
          <p14:tracePt t="181421" x="6115050" y="3671888"/>
          <p14:tracePt t="181489" x="6122988" y="3665538"/>
          <p14:tracePt t="181500" x="6122988" y="3657600"/>
          <p14:tracePt t="181530" x="6129338" y="3651250"/>
          <p14:tracePt t="181537" x="6137275" y="3651250"/>
          <p14:tracePt t="181546" x="6157913" y="3643313"/>
          <p14:tracePt t="181555" x="6180138" y="3643313"/>
          <p14:tracePt t="181572" x="6215063" y="3636963"/>
          <p14:tracePt t="181588" x="6257925" y="3636963"/>
          <p14:tracePt t="181605" x="6272213" y="3636963"/>
          <p14:tracePt t="181622" x="6280150" y="3636963"/>
          <p14:tracePt t="181638" x="6300788" y="3636963"/>
          <p14:tracePt t="181655" x="6308725" y="3636963"/>
          <p14:tracePt t="181670" x="6337300" y="3636963"/>
          <p14:tracePt t="181688" x="6343650" y="3636963"/>
          <p14:tracePt t="181704" x="6357938" y="3636963"/>
          <p14:tracePt t="181704" x="6386513" y="3636963"/>
          <p14:tracePt t="181722" x="6400800" y="3636963"/>
          <p14:tracePt t="181738" x="6423025" y="3636963"/>
          <p14:tracePt t="181755" x="6437313" y="3643313"/>
          <p14:tracePt t="181771" x="6457950" y="3643313"/>
          <p14:tracePt t="181787" x="6472238" y="3643313"/>
          <p14:tracePt t="181804" x="6480175" y="3643313"/>
          <p14:tracePt t="181850" x="6494463" y="3643313"/>
          <p14:tracePt t="181866" x="6500813" y="3643313"/>
          <p14:tracePt t="181873" x="6508750" y="3643313"/>
          <p14:tracePt t="181881" x="6515100" y="3651250"/>
          <p14:tracePt t="181887" x="6551613" y="3665538"/>
          <p14:tracePt t="181904" x="6557963" y="3671888"/>
          <p14:tracePt t="181921" x="6580188" y="3679825"/>
          <p14:tracePt t="181937" x="6600825" y="3700463"/>
          <p14:tracePt t="181954" x="6629400" y="3729038"/>
          <p14:tracePt t="181970" x="6637338" y="3736975"/>
          <p14:tracePt t="181988" x="6643688" y="3757613"/>
          <p14:tracePt t="182004" x="6657975" y="3779838"/>
          <p14:tracePt t="182021" x="6665913" y="3814763"/>
          <p14:tracePt t="182036" x="6665913" y="3836988"/>
          <p14:tracePt t="182054" x="6672263" y="3857625"/>
          <p14:tracePt t="182097" x="6672263" y="3865563"/>
          <p14:tracePt t="182113" x="6672263" y="3879850"/>
          <p14:tracePt t="182121" x="6672263" y="3886200"/>
          <p14:tracePt t="182129" x="6672263" y="3894138"/>
          <p14:tracePt t="182129" x="6672263" y="3900488"/>
          <p14:tracePt t="182161" x="6672263" y="3914775"/>
          <p14:tracePt t="182193" x="6665913" y="3937000"/>
          <p14:tracePt t="182201" x="6657975" y="3943350"/>
          <p14:tracePt t="182249" x="6651625" y="3943350"/>
          <p14:tracePt t="182258" x="6623050" y="3951288"/>
          <p14:tracePt t="182297" x="6594475" y="3965575"/>
          <p14:tracePt t="182305" x="6572250" y="3986213"/>
          <p14:tracePt t="182322" x="6565900" y="3994150"/>
          <p14:tracePt t="182402" x="6551613" y="3994150"/>
          <p14:tracePt t="182418" x="6529388" y="4008438"/>
          <p14:tracePt t="182426" x="6523038" y="4022725"/>
          <p14:tracePt t="182442" x="6523038" y="4051300"/>
          <p14:tracePt t="182447" x="6515100" y="4065588"/>
          <p14:tracePt t="182453" x="6515100" y="4100513"/>
          <p14:tracePt t="182470" x="6515100" y="4137025"/>
          <p14:tracePt t="182488" x="6515100" y="4143375"/>
          <p14:tracePt t="182502" x="6515100" y="4151313"/>
          <p14:tracePt t="182561" x="6515100" y="4165600"/>
          <p14:tracePt t="182570" x="6515100" y="4171950"/>
          <p14:tracePt t="182575" x="6515100" y="4179888"/>
          <p14:tracePt t="182586" x="6515100" y="4186238"/>
          <p14:tracePt t="182690" x="6523038" y="4208463"/>
          <p14:tracePt t="182706" x="6529388" y="4208463"/>
          <p14:tracePt t="182737" x="6537325" y="4208463"/>
          <p14:tracePt t="182754" x="6543675" y="4208463"/>
          <p14:tracePt t="182801" x="6557963" y="4208463"/>
          <p14:tracePt t="182810" x="6565900" y="4208463"/>
          <p14:tracePt t="182826" x="6572250" y="4208463"/>
          <p14:tracePt t="182833" x="6580188" y="4208463"/>
          <p14:tracePt t="182838" x="6643688" y="4208463"/>
          <p14:tracePt t="182853" x="6686550" y="4208463"/>
          <p14:tracePt t="182869" x="6737350" y="4208463"/>
          <p14:tracePt t="182886" x="6757988" y="4208463"/>
          <p14:tracePt t="183145" x="6737350" y="4222750"/>
          <p14:tracePt t="183154" x="6700838" y="4222750"/>
          <p14:tracePt t="183161" x="6686550" y="4222750"/>
          <p14:tracePt t="183169" x="6657975" y="4229100"/>
          <p14:tracePt t="183218" x="6651625" y="4229100"/>
          <p14:tracePt t="183234" x="6643688" y="4229100"/>
          <p14:tracePt t="183241" x="6629400" y="4229100"/>
          <p14:tracePt t="183259" x="6608763" y="4229100"/>
          <p14:tracePt t="183266" x="6586538" y="4229100"/>
          <p14:tracePt t="183275" x="6580188" y="4229100"/>
          <p14:tracePt t="183285" x="6572250" y="4229100"/>
          <p14:tracePt t="183303" x="6565900" y="4229100"/>
          <p14:tracePt t="183570" x="6557963" y="4229100"/>
          <p14:tracePt t="183681" x="6551613" y="4222750"/>
          <p14:tracePt t="183713" x="6543675" y="4222750"/>
          <p14:tracePt t="183721" x="6537325" y="4222750"/>
          <p14:tracePt t="183721" x="6529388" y="4222750"/>
          <p14:tracePt t="183745" x="6515100" y="4222750"/>
          <p14:tracePt t="183761" x="6508750" y="4222750"/>
          <p14:tracePt t="183770" x="6500813" y="4229100"/>
          <p14:tracePt t="183809" x="6494463" y="4229100"/>
          <p14:tracePt t="183817" x="6465888" y="4229100"/>
          <p14:tracePt t="183826" x="6423025" y="4229100"/>
          <p14:tracePt t="183834" x="6386513" y="4229100"/>
          <p14:tracePt t="183851" x="6372225" y="4229100"/>
          <p14:tracePt t="184201" x="6365875" y="4229100"/>
          <p14:tracePt t="184219" x="6380163" y="4214813"/>
          <p14:tracePt t="184224" x="6386513" y="4208463"/>
          <p14:tracePt t="184234" x="6408738" y="4179888"/>
          <p14:tracePt t="184250" x="6429375" y="4165600"/>
          <p14:tracePt t="184267" x="6472238" y="4137025"/>
          <p14:tracePt t="184284" x="6494463" y="4122738"/>
          <p14:tracePt t="184301" x="6515100" y="4100513"/>
          <p14:tracePt t="184317" x="6523038" y="4086225"/>
          <p14:tracePt t="184335" x="6543675" y="4057650"/>
          <p14:tracePt t="184350" x="6551613" y="4022725"/>
          <p14:tracePt t="184368" x="6557963" y="3994150"/>
          <p14:tracePt t="184384" x="6557963" y="3965575"/>
          <p14:tracePt t="184401" x="6557963" y="3937000"/>
          <p14:tracePt t="184418" x="6557963" y="3900488"/>
          <p14:tracePt t="184433" x="6557963" y="3886200"/>
          <p14:tracePt t="184450" x="6557963" y="3851275"/>
          <p14:tracePt t="184467" x="6551613" y="3829050"/>
          <p14:tracePt t="184483" x="6543675" y="3822700"/>
          <p14:tracePt t="184518" x="6537325" y="3794125"/>
          <p14:tracePt t="184523" x="6529388" y="3786188"/>
          <p14:tracePt t="184533" x="6500813" y="3771900"/>
          <p14:tracePt t="184550" x="6486525" y="3751263"/>
          <p14:tracePt t="184568" x="6465888" y="3722688"/>
          <p14:tracePt t="184584" x="6457950" y="3714750"/>
          <p14:tracePt t="184641" x="6443663" y="3714750"/>
          <p14:tracePt t="184653" x="6429375" y="3714750"/>
          <p14:tracePt t="184674" x="6423025" y="3714750"/>
          <p14:tracePt t="184685" x="6415088" y="3708400"/>
          <p14:tracePt t="184686" x="6386513" y="3694113"/>
          <p14:tracePt t="184700" x="6386513" y="3686175"/>
          <p14:tracePt t="184716" x="6380163" y="3651250"/>
          <p14:tracePt t="184734" x="6380163" y="3636963"/>
          <p14:tracePt t="184750" x="6380163" y="3594100"/>
          <p14:tracePt t="184766" x="6380163" y="3565525"/>
          <p14:tracePt t="184783" x="6380163" y="3536950"/>
          <p14:tracePt t="184800" x="6365875" y="3522663"/>
          <p14:tracePt t="184816" x="6365875" y="3494088"/>
          <p14:tracePt t="184834" x="6365875" y="3471863"/>
          <p14:tracePt t="184850" x="6365875" y="3443288"/>
          <p14:tracePt t="184866" x="6365875" y="3414713"/>
          <p14:tracePt t="184883" x="6365875" y="3371850"/>
          <p14:tracePt t="184900" x="6365875" y="3357563"/>
          <p14:tracePt t="184916" x="6365875" y="3328988"/>
          <p14:tracePt t="184933" x="6365875" y="3314700"/>
          <p14:tracePt t="184977" x="6365875" y="3300413"/>
          <p14:tracePt t="184986" x="6365875" y="3294063"/>
          <p14:tracePt t="185008" x="6365875" y="3286125"/>
          <p14:tracePt t="185097" x="6372225" y="3279775"/>
          <p14:tracePt t="185105" x="6380163" y="3279775"/>
          <p14:tracePt t="185113" x="6386513" y="3279775"/>
          <p14:tracePt t="185145" x="6400800" y="3279775"/>
          <p14:tracePt t="185178" x="6415088" y="3286125"/>
          <p14:tracePt t="185186" x="6443663" y="3308350"/>
          <p14:tracePt t="185194" x="6457950" y="3314700"/>
          <p14:tracePt t="185202" x="6494463" y="3351213"/>
          <p14:tracePt t="185217" x="6523038" y="3371850"/>
          <p14:tracePt t="185233" x="6529388" y="3379788"/>
          <p14:tracePt t="185309" x="6537325" y="3394075"/>
          <p14:tracePt t="185322" x="6543675" y="3400425"/>
          <p14:tracePt t="185330" x="6557963" y="3414713"/>
          <p14:tracePt t="185349" x="6565900" y="3422650"/>
          <p14:tracePt t="185350" x="6572250" y="3429000"/>
          <p14:tracePt t="185393" x="6580188" y="3436938"/>
          <p14:tracePt t="185401" x="6600825" y="3457575"/>
          <p14:tracePt t="185420" x="6608763" y="3471863"/>
          <p14:tracePt t="185449" x="6615113" y="3479800"/>
          <p14:tracePt t="187665" x="6615113" y="3486150"/>
          <p14:tracePt t="187674" x="6615113" y="3529013"/>
          <p14:tracePt t="187682" x="6615113" y="3536950"/>
          <p14:tracePt t="187682" x="6615113" y="3557588"/>
          <p14:tracePt t="187697" x="6615113" y="3571875"/>
          <p14:tracePt t="187705" x="6615113" y="3579813"/>
          <p14:tracePt t="187714" x="6615113" y="3608388"/>
          <p14:tracePt t="187714" x="6615113" y="3614738"/>
          <p14:tracePt t="187730" x="6615113" y="3622675"/>
          <p14:tracePt t="187745" x="6615113" y="3629025"/>
          <p14:tracePt t="187763" x="6615113" y="3636963"/>
          <p14:tracePt t="187779" x="6600825" y="3651250"/>
          <p14:tracePt t="187796" x="6594475" y="3657600"/>
          <p14:tracePt t="187812" x="6586538" y="3657600"/>
          <p14:tracePt t="187850" x="6565900" y="3657600"/>
          <p14:tracePt t="187854" x="6551613" y="3657600"/>
          <p14:tracePt t="187862" x="6508750" y="3657600"/>
          <p14:tracePt t="187878" x="6472238" y="3636963"/>
          <p14:tracePt t="187896" x="6451600" y="3622675"/>
          <p14:tracePt t="187913" x="6423025" y="3600450"/>
          <p14:tracePt t="187913" x="6408738" y="3586163"/>
          <p14:tracePt t="187929" x="6380163" y="3557588"/>
          <p14:tracePt t="187945" x="6372225" y="3551238"/>
          <p14:tracePt t="187985" x="6357938" y="3536950"/>
          <p14:tracePt t="187986" x="6337300" y="3522663"/>
          <p14:tracePt t="187995" x="6280150" y="3479800"/>
          <p14:tracePt t="188011" x="6243638" y="3451225"/>
          <p14:tracePt t="188029" x="6237288" y="3436938"/>
          <p14:tracePt t="188074" x="6229350" y="3429000"/>
          <p14:tracePt t="188113" x="6215063" y="3414713"/>
          <p14:tracePt t="188118" x="6194425" y="3371850"/>
          <p14:tracePt t="188137" x="6194425" y="3343275"/>
          <p14:tracePt t="188146" x="6180138" y="3314700"/>
          <p14:tracePt t="188152" x="6165850" y="3236913"/>
          <p14:tracePt t="188162" x="6165850" y="3171825"/>
          <p14:tracePt t="188179" x="6165850" y="3114675"/>
          <p14:tracePt t="188195" x="6165850" y="3051175"/>
          <p14:tracePt t="188211" x="6165850" y="3008313"/>
          <p14:tracePt t="188229" x="6165850" y="2994025"/>
          <p14:tracePt t="188244" x="6165850" y="2971800"/>
          <p14:tracePt t="188289" x="6172200" y="2951163"/>
          <p14:tracePt t="188298" x="6172200" y="2936875"/>
          <p14:tracePt t="188305" x="6180138" y="2908300"/>
          <p14:tracePt t="188313" x="6180138" y="2900363"/>
          <p14:tracePt t="188313" x="6186488" y="2871788"/>
          <p14:tracePt t="188332" x="6194425" y="2865438"/>
          <p14:tracePt t="188345" x="6208713" y="2851150"/>
          <p14:tracePt t="188362" x="6237288" y="2828925"/>
          <p14:tracePt t="188378" x="6251575" y="2814638"/>
          <p14:tracePt t="188394" x="6265863" y="2808288"/>
          <p14:tracePt t="188411" x="6294438" y="2794000"/>
          <p14:tracePt t="188429" x="6308725" y="2794000"/>
          <p14:tracePt t="188445" x="6337300" y="2794000"/>
          <p14:tracePt t="188461" x="6380163" y="2779713"/>
          <p14:tracePt t="188478" x="6423025" y="2779713"/>
          <p14:tracePt t="188495" x="6457950" y="2779713"/>
          <p14:tracePt t="188511" x="6486525" y="2779713"/>
          <p14:tracePt t="188527" x="6523038" y="2779713"/>
          <p14:tracePt t="188544" x="6543675" y="2779713"/>
          <p14:tracePt t="188544" x="6557963" y="2779713"/>
          <p14:tracePt t="188562" x="6615113" y="2779713"/>
          <p14:tracePt t="188578" x="6657975" y="2779713"/>
          <p14:tracePt t="188594" x="6700838" y="2779713"/>
          <p14:tracePt t="188610" x="6743700" y="2786063"/>
          <p14:tracePt t="188628" x="6780213" y="2794000"/>
          <p14:tracePt t="188644" x="6815138" y="2822575"/>
          <p14:tracePt t="188661" x="6843713" y="2843213"/>
          <p14:tracePt t="188677" x="6880225" y="2871788"/>
          <p14:tracePt t="188695" x="6908800" y="2914650"/>
          <p14:tracePt t="188711" x="6958013" y="2965450"/>
          <p14:tracePt t="188727" x="6994525" y="3014663"/>
          <p14:tracePt t="188744" x="7023100" y="3071813"/>
          <p14:tracePt t="188760" x="7051675" y="3157538"/>
          <p14:tracePt t="188777" x="7072313" y="3236913"/>
          <p14:tracePt t="188794" x="7080250" y="3357563"/>
          <p14:tracePt t="188810" x="7094538" y="3465513"/>
          <p14:tracePt t="188827" x="7094538" y="3571875"/>
          <p14:tracePt t="188845" x="7094538" y="3665538"/>
          <p14:tracePt t="188861" x="7065963" y="3736975"/>
          <p14:tracePt t="188877" x="7029450" y="3794125"/>
          <p14:tracePt t="188893" x="7008813" y="3829050"/>
          <p14:tracePt t="188911" x="6994525" y="3879850"/>
          <p14:tracePt t="188927" x="6972300" y="3900488"/>
          <p14:tracePt t="188944" x="6965950" y="3943350"/>
          <p14:tracePt t="188960" x="6943725" y="3994150"/>
          <p14:tracePt t="188979" x="6923088" y="4014788"/>
          <p14:tracePt t="188994" x="6908800" y="4043363"/>
          <p14:tracePt t="189011" x="6900863" y="4043363"/>
          <p14:tracePt t="189026" x="6894513" y="4043363"/>
          <p14:tracePt t="189044" x="6872288" y="4051300"/>
          <p14:tracePt t="189060" x="6843713" y="4057650"/>
          <p14:tracePt t="189077" x="6815138" y="4079875"/>
          <p14:tracePt t="189094" x="6786563" y="4094163"/>
          <p14:tracePt t="189110" x="6772275" y="4114800"/>
          <p14:tracePt t="189169" x="6743700" y="4137025"/>
          <p14:tracePt t="189174" x="6737350" y="4137025"/>
          <p14:tracePt t="189210" x="6723063" y="4143375"/>
          <p14:tracePt t="189225" x="6700838" y="4143375"/>
          <p14:tracePt t="189233" x="6672263" y="4157663"/>
          <p14:tracePt t="189243" x="6657975" y="4157663"/>
          <p14:tracePt t="189289" x="6651625" y="4157663"/>
          <p14:tracePt t="189289" x="6643688" y="4157663"/>
          <p14:tracePt t="189321" x="6623050" y="4157663"/>
          <p14:tracePt t="189329" x="6608763" y="4157663"/>
          <p14:tracePt t="189345" x="6600825" y="4157663"/>
          <p14:tracePt t="189362" x="6586538" y="4157663"/>
          <p14:tracePt t="189377" x="6580188" y="4157663"/>
          <p14:tracePt t="189377" x="6572250" y="4157663"/>
          <p14:tracePt t="189378" x="6565900" y="4157663"/>
          <p14:tracePt t="189393" x="6543675" y="4151313"/>
          <p14:tracePt t="189410" x="6523038" y="4143375"/>
          <p14:tracePt t="189482" x="6508750" y="4143375"/>
          <p14:tracePt t="189498" x="6500813" y="4137025"/>
          <p14:tracePt t="189633" x="6500813" y="4129088"/>
          <p14:tracePt t="189636" x="6494463" y="4122738"/>
          <p14:tracePt t="190633" x="6494463" y="4114800"/>
          <p14:tracePt t="190641" x="6494463" y="4094163"/>
          <p14:tracePt t="190649" x="6494463" y="4086225"/>
          <p14:tracePt t="191069" x="0" y="0"/>
        </p14:tracePtLst>
        <p14:tracePtLst>
          <p14:tracePt t="192029" x="4594225" y="5529263"/>
          <p14:tracePt t="192145" x="4586288" y="5529263"/>
          <p14:tracePt t="192153" x="4557713" y="5543550"/>
          <p14:tracePt t="192162" x="4514850" y="5551488"/>
          <p14:tracePt t="192169" x="4422775" y="5572125"/>
          <p14:tracePt t="192178" x="4351338" y="5572125"/>
          <p14:tracePt t="192189" x="4222750" y="5594350"/>
          <p14:tracePt t="192205" x="4143375" y="5608638"/>
          <p14:tracePt t="192223" x="4100513" y="5622925"/>
          <p14:tracePt t="192239" x="4057650" y="5622925"/>
          <p14:tracePt t="192257" x="4008438" y="5622925"/>
          <p14:tracePt t="192272" x="3894138" y="5608638"/>
          <p14:tracePt t="192290" x="3765550" y="5600700"/>
          <p14:tracePt t="192305" x="3651250" y="5580063"/>
          <p14:tracePt t="192323" x="3586163" y="5580063"/>
          <p14:tracePt t="192338" x="3579813" y="5580063"/>
          <p14:tracePt t="192545" x="3571875" y="5580063"/>
          <p14:tracePt t="192553" x="3571875" y="5594350"/>
          <p14:tracePt t="192562" x="3600450" y="5672138"/>
          <p14:tracePt t="192573" x="3622675" y="5722938"/>
          <p14:tracePt t="192589" x="3636963" y="5743575"/>
          <p14:tracePt t="192605" x="3643313" y="5757863"/>
          <p14:tracePt t="192622" x="3643313" y="5765800"/>
          <p14:tracePt t="192638" x="3651250" y="5786438"/>
          <p14:tracePt t="192655" x="3651250" y="5794375"/>
          <p14:tracePt t="192673" x="3665538" y="5837238"/>
          <p14:tracePt t="192689" x="3686175" y="5880100"/>
          <p14:tracePt t="192707" x="3708400" y="5900738"/>
          <p14:tracePt t="192721" x="3729038" y="5937250"/>
          <p14:tracePt t="192739" x="3743325" y="5957888"/>
          <p14:tracePt t="192755" x="3757613" y="5972175"/>
          <p14:tracePt t="192772" x="3786188" y="6008688"/>
          <p14:tracePt t="192788" x="3794125" y="6015038"/>
          <p14:tracePt t="192805" x="3822700" y="6029325"/>
          <p14:tracePt t="192821" x="3836988" y="6037263"/>
          <p14:tracePt t="192838" x="3865563" y="6051550"/>
          <p14:tracePt t="192854" x="3886200" y="6051550"/>
          <p14:tracePt t="192872" x="3922713" y="6057900"/>
          <p14:tracePt t="192889" x="3965575" y="6072188"/>
          <p14:tracePt t="192905" x="4043363" y="6094413"/>
          <p14:tracePt t="192922" x="4100513" y="6100763"/>
          <p14:tracePt t="192939" x="4143375" y="6122988"/>
          <p14:tracePt t="192954" x="4186238" y="6129338"/>
          <p14:tracePt t="192972" x="4229100" y="6129338"/>
          <p14:tracePt t="192989" x="4286250" y="6129338"/>
          <p14:tracePt t="193005" x="4329113" y="6129338"/>
          <p14:tracePt t="193021" x="4365625" y="6129338"/>
          <p14:tracePt t="193038" x="4408488" y="6129338"/>
          <p14:tracePt t="193054" x="4465638" y="6122988"/>
          <p14:tracePt t="193071" x="4494213" y="6122988"/>
          <p14:tracePt t="193088" x="4529138" y="6122988"/>
          <p14:tracePt t="193105" x="4551363" y="6122988"/>
          <p14:tracePt t="193121" x="4622800" y="6122988"/>
          <p14:tracePt t="193138" x="4679950" y="6122988"/>
          <p14:tracePt t="193154" x="4757738" y="6108700"/>
          <p14:tracePt t="193172" x="4800600" y="6100763"/>
          <p14:tracePt t="193187" x="4857750" y="6080125"/>
          <p14:tracePt t="193205" x="4900613" y="6080125"/>
          <p14:tracePt t="193221" x="4929188" y="6072188"/>
          <p14:tracePt t="193238" x="4951413" y="6072188"/>
          <p14:tracePt t="193255" x="4986338" y="6065838"/>
          <p14:tracePt t="193271" x="5022850" y="6065838"/>
          <p14:tracePt t="193288" x="5051425" y="6065838"/>
          <p14:tracePt t="193304" x="5080000" y="6057900"/>
          <p14:tracePt t="193321" x="5114925" y="6029325"/>
          <p14:tracePt t="193338" x="5157788" y="6029325"/>
          <p14:tracePt t="193354" x="5194300" y="6029325"/>
          <p14:tracePt t="193371" x="5229225" y="6029325"/>
          <p14:tracePt t="193387" x="5243513" y="6022975"/>
          <p14:tracePt t="193405" x="5265738" y="6015038"/>
          <p14:tracePt t="193449" x="5272088" y="6015038"/>
          <p14:tracePt t="193545" x="5265738" y="6015038"/>
          <p14:tracePt t="193553" x="5194300" y="6015038"/>
          <p14:tracePt t="193561" x="5129213" y="6015038"/>
          <p14:tracePt t="193571" x="5080000" y="6015038"/>
          <p14:tracePt t="193587" x="5022850" y="6015038"/>
          <p14:tracePt t="193604" x="4979988" y="6015038"/>
          <p14:tracePt t="193620" x="4957763" y="6015038"/>
          <p14:tracePt t="193638" x="4937125" y="6015038"/>
          <p14:tracePt t="193653" x="4908550" y="6015038"/>
          <p14:tracePt t="193671" x="4879975" y="6015038"/>
          <p14:tracePt t="193687" x="4829175" y="6015038"/>
          <p14:tracePt t="193704" x="4786313" y="6015038"/>
          <p14:tracePt t="193720" x="4751388" y="6029325"/>
          <p14:tracePt t="193720" x="4737100" y="6037263"/>
          <p14:tracePt t="193738" x="4722813" y="6037263"/>
          <p14:tracePt t="193753" x="4700588" y="6037263"/>
          <p14:tracePt t="193770" x="4672013" y="6043613"/>
          <p14:tracePt t="193787" x="4651375" y="6051550"/>
          <p14:tracePt t="193804" x="4608513" y="6057900"/>
          <p14:tracePt t="193820" x="4579938" y="6080125"/>
          <p14:tracePt t="193837" x="4572000" y="6080125"/>
          <p14:tracePt t="193854" x="4565650" y="6080125"/>
          <p14:tracePt t="193922" x="4551363" y="6086475"/>
          <p14:tracePt t="193953" x="4551363" y="6094413"/>
          <p14:tracePt t="193958" x="4557713" y="6108700"/>
          <p14:tracePt t="193963" x="4565650" y="6122988"/>
          <p14:tracePt t="193969" x="4594225" y="6151563"/>
          <p14:tracePt t="193987" x="4614863" y="6165850"/>
          <p14:tracePt t="194003" x="4629150" y="6180138"/>
          <p14:tracePt t="194049" x="4657725" y="6194425"/>
          <p14:tracePt t="194057" x="4672013" y="6215063"/>
          <p14:tracePt t="194059" x="4686300" y="6223000"/>
          <p14:tracePt t="194069" x="4708525" y="6229350"/>
          <p14:tracePt t="194086" x="4757738" y="6237288"/>
          <p14:tracePt t="194104" x="4779963" y="6243638"/>
          <p14:tracePt t="194119" x="4822825" y="6243638"/>
          <p14:tracePt t="194119" x="4829175" y="6243638"/>
          <p14:tracePt t="194138" x="4837113" y="6243638"/>
          <p14:tracePt t="194153" x="4886325" y="6243638"/>
          <p14:tracePt t="194170" x="4908550" y="6243638"/>
          <p14:tracePt t="194186" x="4914900" y="6243638"/>
          <p14:tracePt t="194202" x="4951413" y="6243638"/>
          <p14:tracePt t="194220" x="4986338" y="6237288"/>
          <p14:tracePt t="194236" x="5014913" y="6229350"/>
          <p14:tracePt t="194253" x="5043488" y="6208713"/>
          <p14:tracePt t="194269" x="5065713" y="6200775"/>
          <p14:tracePt t="194286" x="5094288" y="6194425"/>
          <p14:tracePt t="194303" x="5122863" y="6186488"/>
          <p14:tracePt t="194319" x="5165725" y="6180138"/>
          <p14:tracePt t="194336" x="5186363" y="6165850"/>
          <p14:tracePt t="194352" x="5200650" y="6165850"/>
          <p14:tracePt t="194370" x="5222875" y="6151563"/>
          <p14:tracePt t="194410" x="5229225" y="6151563"/>
          <p14:tracePt t="194425" x="5237163" y="6143625"/>
          <p14:tracePt t="194489" x="5243513" y="6137275"/>
          <p14:tracePt t="194498" x="5243513" y="6129338"/>
          <p14:tracePt t="194505" x="5243513" y="6122988"/>
          <p14:tracePt t="194520" x="5243513" y="6115050"/>
          <p14:tracePt t="194535" x="5237163" y="6094413"/>
          <p14:tracePt t="194536" x="5229225" y="6086475"/>
          <p14:tracePt t="194552" x="5214938" y="6072188"/>
          <p14:tracePt t="194569" x="5200650" y="6057900"/>
          <p14:tracePt t="194586" x="5186363" y="6043613"/>
          <p14:tracePt t="194602" x="5157788" y="6043613"/>
          <p14:tracePt t="194619" x="5143500" y="6037263"/>
          <p14:tracePt t="194658" x="5114925" y="6037263"/>
          <p14:tracePt t="194670" x="5100638" y="6037263"/>
          <p14:tracePt t="194674" x="5065713" y="6037263"/>
          <p14:tracePt t="194686" x="5037138" y="6037263"/>
          <p14:tracePt t="194702" x="5000625" y="6037263"/>
          <p14:tracePt t="194720" x="4986338" y="6037263"/>
          <p14:tracePt t="194735" x="4979988" y="6043613"/>
          <p14:tracePt t="194770" x="4965700" y="6043613"/>
          <p14:tracePt t="194770" x="4951413" y="6051550"/>
          <p14:tracePt t="194786" x="4943475" y="6057900"/>
          <p14:tracePt t="194802" x="4908550" y="6072188"/>
          <p14:tracePt t="194819" x="4900613" y="6086475"/>
          <p14:tracePt t="194857" x="4879975" y="6094413"/>
          <p14:tracePt t="194865" x="4879975" y="6100763"/>
          <p14:tracePt t="194873" x="4872038" y="6122988"/>
          <p14:tracePt t="194886" x="4872038" y="6129338"/>
          <p14:tracePt t="194901" x="4872038" y="6151563"/>
          <p14:tracePt t="194918" x="4872038" y="6157913"/>
          <p14:tracePt t="194935" x="4872038" y="6165850"/>
          <p14:tracePt t="194952" x="4872038" y="6186488"/>
          <p14:tracePt t="194968" x="4886325" y="6200775"/>
          <p14:tracePt t="194986" x="4908550" y="6208713"/>
          <p14:tracePt t="195002" x="4943475" y="6229350"/>
          <p14:tracePt t="195019" x="4972050" y="6229350"/>
          <p14:tracePt t="195035" x="5000625" y="6243638"/>
          <p14:tracePt t="195052" x="5029200" y="6243638"/>
          <p14:tracePt t="195069" x="5043488" y="6243638"/>
          <p14:tracePt t="195085" x="5057775" y="6243638"/>
          <p14:tracePt t="195130" x="5065713" y="6237288"/>
          <p14:tracePt t="195146" x="5072063" y="6229350"/>
          <p14:tracePt t="195161" x="5072063" y="6223000"/>
          <p14:tracePt t="195178" x="5072063" y="6215063"/>
          <p14:tracePt t="195186" x="5072063" y="6208713"/>
          <p14:tracePt t="195201" x="5072063" y="6180138"/>
          <p14:tracePt t="195202" x="5065713" y="6165850"/>
          <p14:tracePt t="195218" x="5057775" y="6143625"/>
          <p14:tracePt t="195234" x="5051425" y="6129338"/>
          <p14:tracePt t="195251" x="5043488" y="6129338"/>
          <p14:tracePt t="195268" x="5029200" y="6122988"/>
          <p14:tracePt t="195286" x="4994275" y="6122988"/>
          <p14:tracePt t="195301" x="4972050" y="6122988"/>
          <p14:tracePt t="195319" x="4957763" y="6122988"/>
          <p14:tracePt t="195335" x="4914900" y="6122988"/>
          <p14:tracePt t="195352" x="4872038" y="6122988"/>
          <p14:tracePt t="195367" x="4814888" y="6122988"/>
          <p14:tracePt t="195384" x="4743450" y="6122988"/>
          <p14:tracePt t="195402" x="4700588" y="6122988"/>
          <p14:tracePt t="195418" x="4686300" y="6122988"/>
          <p14:tracePt t="195434" x="4657725" y="6122988"/>
          <p14:tracePt t="195451" x="4614863" y="6122988"/>
          <p14:tracePt t="195468" x="4537075" y="6122988"/>
          <p14:tracePt t="195485" x="4471988" y="6122988"/>
          <p14:tracePt t="195501" x="4394200" y="6122988"/>
          <p14:tracePt t="195518" x="4337050" y="6122988"/>
          <p14:tracePt t="195535" x="4294188" y="6122988"/>
          <p14:tracePt t="195552" x="4229100" y="6122988"/>
          <p14:tracePt t="195567" x="4157663" y="6108700"/>
          <p14:tracePt t="195585" x="4094163" y="6086475"/>
          <p14:tracePt t="195585" x="4051300" y="6086475"/>
          <p14:tracePt t="195602" x="3986213" y="6086475"/>
          <p14:tracePt t="195618" x="3900488" y="6086475"/>
          <p14:tracePt t="195634" x="3822700" y="6086475"/>
          <p14:tracePt t="195651" x="3729038" y="6086475"/>
          <p14:tracePt t="195667" x="3643313" y="6086475"/>
          <p14:tracePt t="195684" x="3536950" y="6086475"/>
          <p14:tracePt t="195700" x="3422650" y="6065838"/>
          <p14:tracePt t="195718" x="3343275" y="6065838"/>
          <p14:tracePt t="195733" x="3279775" y="6057900"/>
          <p14:tracePt t="195751" x="3200400" y="6037263"/>
          <p14:tracePt t="195767" x="3108325" y="6037263"/>
          <p14:tracePt t="195785" x="2994025" y="6037263"/>
          <p14:tracePt t="195800" x="2765425" y="6037263"/>
          <p14:tracePt t="195818" x="2700338" y="6037263"/>
          <p14:tracePt t="195834" x="2643188" y="6029325"/>
          <p14:tracePt t="195851" x="2608263" y="6015038"/>
          <p14:tracePt t="195867" x="2551113" y="5980113"/>
          <p14:tracePt t="195883" x="2514600" y="5943600"/>
          <p14:tracePt t="195901" x="2486025" y="5900738"/>
          <p14:tracePt t="195918" x="2471738" y="5886450"/>
          <p14:tracePt t="195933" x="2436813" y="5829300"/>
          <p14:tracePt t="195951" x="2365375" y="5737225"/>
          <p14:tracePt t="195967" x="2308225" y="5665788"/>
          <p14:tracePt t="195984" x="2236788" y="5580063"/>
          <p14:tracePt t="196001" x="2165350" y="5465763"/>
          <p14:tracePt t="196018" x="2136775" y="5422900"/>
          <p14:tracePt t="196033" x="2136775" y="5400675"/>
          <p14:tracePt t="196051" x="2136775" y="5386388"/>
          <p14:tracePt t="196067" x="2136775" y="5351463"/>
          <p14:tracePt t="196083" x="2136775" y="5308600"/>
          <p14:tracePt t="196100" x="2136775" y="5300663"/>
          <p14:tracePt t="196116" x="2136775" y="5251450"/>
          <p14:tracePt t="196134" x="2228850" y="5186363"/>
          <p14:tracePt t="196150" x="2365375" y="5094288"/>
          <p14:tracePt t="196167" x="2486025" y="5022850"/>
          <p14:tracePt t="196184" x="2600325" y="4965700"/>
          <p14:tracePt t="196200" x="2708275" y="4908550"/>
          <p14:tracePt t="196200" x="2751138" y="4886325"/>
          <p14:tracePt t="196217" x="2836863" y="4837113"/>
          <p14:tracePt t="196233" x="2908300" y="4800600"/>
          <p14:tracePt t="196249" x="2965450" y="4786313"/>
          <p14:tracePt t="196266" x="3028950" y="4757738"/>
          <p14:tracePt t="196283" x="3100388" y="4743450"/>
          <p14:tracePt t="196300" x="3194050" y="4737100"/>
          <p14:tracePt t="196317" x="3271838" y="4714875"/>
          <p14:tracePt t="196333" x="3371850" y="4679950"/>
          <p14:tracePt t="196350" x="3479800" y="4657725"/>
          <p14:tracePt t="196367" x="3586163" y="4643438"/>
          <p14:tracePt t="196383" x="3679825" y="4637088"/>
          <p14:tracePt t="196399" x="3808413" y="4614863"/>
          <p14:tracePt t="196416" x="4037013" y="4586288"/>
          <p14:tracePt t="196434" x="4229100" y="4586288"/>
          <p14:tracePt t="196450" x="4414838" y="4586288"/>
          <p14:tracePt t="196466" x="4608513" y="4586288"/>
          <p14:tracePt t="196483" x="4794250" y="4586288"/>
          <p14:tracePt t="196499" x="5022850" y="4557713"/>
          <p14:tracePt t="196516" x="5286375" y="4508500"/>
          <p14:tracePt t="196533" x="5494338" y="4465638"/>
          <p14:tracePt t="196549" x="5622925" y="4465638"/>
          <p14:tracePt t="196566" x="5743575" y="4465638"/>
          <p14:tracePt t="196583" x="5843588" y="4465638"/>
          <p14:tracePt t="196601" x="6000750" y="4465638"/>
          <p14:tracePt t="196616" x="6194425" y="4465638"/>
          <p14:tracePt t="196633" x="6423025" y="4443413"/>
          <p14:tracePt t="196649" x="6551613" y="4429125"/>
          <p14:tracePt t="196666" x="6629400" y="4414838"/>
          <p14:tracePt t="196682" x="6694488" y="4414838"/>
          <p14:tracePt t="196699" x="6772275" y="4414838"/>
          <p14:tracePt t="196716" x="6865938" y="4414838"/>
          <p14:tracePt t="196733" x="6986588" y="4414838"/>
          <p14:tracePt t="196749" x="7100888" y="4429125"/>
          <p14:tracePt t="196766" x="7172325" y="4457700"/>
          <p14:tracePt t="196783" x="7243763" y="4479925"/>
          <p14:tracePt t="196799" x="7300913" y="4514850"/>
          <p14:tracePt t="196816" x="7358063" y="4579938"/>
          <p14:tracePt t="196833" x="7400925" y="4679950"/>
          <p14:tracePt t="196849" x="7437438" y="4814888"/>
          <p14:tracePt t="196867" x="7458075" y="4879975"/>
          <p14:tracePt t="196883" x="7458075" y="4937125"/>
          <p14:tracePt t="196899" x="7458075" y="5029200"/>
          <p14:tracePt t="196916" x="7415213" y="5143500"/>
          <p14:tracePt t="196933" x="7380288" y="5200650"/>
          <p14:tracePt t="196949" x="7329488" y="5265738"/>
          <p14:tracePt t="196966" x="7215188" y="5314950"/>
          <p14:tracePt t="196983" x="7065963" y="5365750"/>
          <p14:tracePt t="197000" x="6886575" y="5408613"/>
          <p14:tracePt t="197015" x="6757988" y="5422900"/>
          <p14:tracePt t="197032" x="6672263" y="5422900"/>
          <p14:tracePt t="197048" x="6565900" y="5422900"/>
          <p14:tracePt t="197065" x="6494463" y="5429250"/>
          <p14:tracePt t="197082" x="6400800" y="5465763"/>
          <p14:tracePt t="197099" x="6372225" y="5465763"/>
          <p14:tracePt t="197115" x="6351588" y="5465763"/>
          <p14:tracePt t="197132" x="6315075" y="5472113"/>
          <p14:tracePt t="197148" x="6257925" y="5480050"/>
          <p14:tracePt t="197166" x="6223000" y="5486400"/>
          <p14:tracePt t="197182" x="6194425" y="5500688"/>
          <p14:tracePt t="197200" x="6180138" y="5514975"/>
          <p14:tracePt t="197215" x="6165850" y="5514975"/>
          <p14:tracePt t="197232" x="6151563" y="5522913"/>
          <p14:tracePt t="197248" x="6143625" y="5522913"/>
          <p14:tracePt t="197265" x="6122988" y="5522913"/>
          <p14:tracePt t="197282" x="6100763" y="5522913"/>
          <p14:tracePt t="197299" x="6072188" y="5522913"/>
          <p14:tracePt t="197315" x="6037263" y="5522913"/>
          <p14:tracePt t="197332" x="5994400" y="5522913"/>
          <p14:tracePt t="197348" x="5957888" y="5529263"/>
          <p14:tracePt t="197366" x="5943600" y="5529263"/>
          <p14:tracePt t="197381" x="5922963" y="5529263"/>
          <p14:tracePt t="197399" x="5908675" y="5529263"/>
          <p14:tracePt t="197415" x="5880100" y="5529263"/>
          <p14:tracePt t="197433" x="5857875" y="5529263"/>
          <p14:tracePt t="197448" x="5808663" y="5529263"/>
          <p14:tracePt t="197448" x="5772150" y="5529263"/>
          <p14:tracePt t="197466" x="5715000" y="5529263"/>
          <p14:tracePt t="197482" x="5651500" y="5551488"/>
          <p14:tracePt t="197499" x="5622925" y="5551488"/>
          <p14:tracePt t="197514" x="5586413" y="5557838"/>
          <p14:tracePt t="197532" x="5565775" y="5557838"/>
          <p14:tracePt t="197548" x="5543550" y="5557838"/>
          <p14:tracePt t="197565" x="5500688" y="5557838"/>
          <p14:tracePt t="197581" x="5422900" y="5557838"/>
          <p14:tracePt t="197598" x="5322888" y="5557838"/>
          <p14:tracePt t="197614" x="5172075" y="5580063"/>
          <p14:tracePt t="197632" x="5000625" y="5608638"/>
          <p14:tracePt t="197647" x="4822825" y="5608638"/>
          <p14:tracePt t="197647" x="4737100" y="5614988"/>
          <p14:tracePt t="197665" x="4629150" y="5629275"/>
          <p14:tracePt t="197682" x="4557713" y="5657850"/>
          <p14:tracePt t="197697" x="4500563" y="5680075"/>
          <p14:tracePt t="197714" x="4422775" y="5708650"/>
          <p14:tracePt t="197731" x="4351338" y="5722938"/>
          <p14:tracePt t="197748" x="4271963" y="5743575"/>
          <p14:tracePt t="197765" x="4237038" y="5757863"/>
          <p14:tracePt t="197781" x="4208463" y="5757863"/>
          <p14:tracePt t="197798" x="4186238" y="5757863"/>
          <p14:tracePt t="197815" x="4151313" y="5757863"/>
          <p14:tracePt t="197831" x="4129088" y="5757863"/>
          <p14:tracePt t="197847" x="4114800" y="5757863"/>
          <p14:tracePt t="197865" x="4108450" y="5757863"/>
          <p14:tracePt t="197993" x="4094163" y="5757863"/>
          <p14:tracePt t="198001" x="4086225" y="5751513"/>
          <p14:tracePt t="198015" x="4071938" y="5751513"/>
          <p14:tracePt t="198018" x="4057650" y="5737225"/>
          <p14:tracePt t="198030" x="4043363" y="5722938"/>
          <p14:tracePt t="198673" x="4037013" y="5715000"/>
          <p14:tracePt t="198682" x="4029075" y="5715000"/>
          <p14:tracePt t="198682" x="4014788" y="5715000"/>
          <p14:tracePt t="198697" x="3986213" y="5729288"/>
          <p14:tracePt t="198714" x="3979863" y="5737225"/>
          <p14:tracePt t="198729" x="3965575" y="5743575"/>
          <p14:tracePt t="198747" x="3957638" y="5751513"/>
          <p14:tracePt t="198763" x="3951288" y="5757863"/>
          <p14:tracePt t="198780" x="3943350" y="5765800"/>
          <p14:tracePt t="198817" x="3937000" y="5772150"/>
          <p14:tracePt t="198833" x="3922713" y="5786438"/>
          <p14:tracePt t="198849" x="3900488" y="5800725"/>
          <p14:tracePt t="198857" x="3894138" y="5822950"/>
          <p14:tracePt t="198865" x="3871913" y="5829300"/>
          <p14:tracePt t="198879" x="3865563" y="5837238"/>
          <p14:tracePt t="198896" x="3857625" y="5843588"/>
          <p14:tracePt t="198953" x="3851275" y="5851525"/>
          <p14:tracePt t="198969" x="3843338" y="5851525"/>
          <p14:tracePt t="198979" x="3836988" y="5857875"/>
          <p14:tracePt t="198980" x="3808413" y="5865813"/>
          <p14:tracePt t="198996" x="3794125" y="5865813"/>
          <p14:tracePt t="199013" x="3765550" y="5872163"/>
          <p14:tracePt t="199029" x="3757613" y="5880100"/>
          <p14:tracePt t="199065" x="3751263" y="5886450"/>
          <p14:tracePt t="199105" x="3736975" y="5886450"/>
          <p14:tracePt t="199114" x="3722688" y="5886450"/>
          <p14:tracePt t="199145" x="3714750" y="5886450"/>
          <p14:tracePt t="199161" x="3708400" y="5886450"/>
          <p14:tracePt t="199173" x="3694113" y="5886450"/>
          <p14:tracePt t="199210" x="3686175" y="5886450"/>
          <p14:tracePt t="199225" x="3679825" y="5886450"/>
          <p14:tracePt t="199401" x="3671888" y="5886450"/>
          <p14:tracePt t="199410" x="3651250" y="5886450"/>
          <p14:tracePt t="199417" x="3643313" y="5886450"/>
          <p14:tracePt t="199425" x="3636963" y="5886450"/>
          <p14:tracePt t="199434" x="3608388" y="5886450"/>
          <p14:tracePt t="199446" x="3600450" y="5886450"/>
          <p14:tracePt t="200905" x="3614738" y="5894388"/>
          <p14:tracePt t="200954" x="3614738" y="5915025"/>
          <p14:tracePt t="200985" x="3614738" y="5922963"/>
          <p14:tracePt t="201001" x="3608388" y="5929313"/>
          <p14:tracePt t="201017" x="3600450" y="5937250"/>
          <p14:tracePt t="201081" x="3579813" y="5937250"/>
          <p14:tracePt t="201097" x="3571875" y="5937250"/>
          <p14:tracePt t="201113" x="3571875" y="5929313"/>
          <p14:tracePt t="201129" x="3571875" y="5922963"/>
          <p14:tracePt t="201145" x="3571875" y="5908675"/>
          <p14:tracePt t="201177" x="3571875" y="5894388"/>
          <p14:tracePt t="201186" x="3571875" y="5886450"/>
          <p14:tracePt t="201201" x="3571875" y="5880100"/>
          <p14:tracePt t="201209" x="3579813" y="5872163"/>
          <p14:tracePt t="201241" x="3594100" y="5872163"/>
          <p14:tracePt t="201250" x="3614738" y="5865813"/>
          <p14:tracePt t="201266" x="3622675" y="5865813"/>
          <p14:tracePt t="201273" x="3636963" y="5865813"/>
          <p14:tracePt t="201281" x="3679825" y="5865813"/>
          <p14:tracePt t="201292" x="3700463" y="5865813"/>
          <p14:tracePt t="201309" x="3729038" y="5865813"/>
          <p14:tracePt t="201327" x="3736975" y="5865813"/>
          <p14:tracePt t="201342" x="3743325" y="5865813"/>
          <p14:tracePt t="201385" x="3757613" y="5865813"/>
          <p14:tracePt t="201393" x="3771900" y="5865813"/>
          <p14:tracePt t="201394" x="3808413" y="5865813"/>
          <p14:tracePt t="201410" x="3851275" y="5837238"/>
          <p14:tracePt t="201426" x="3857625" y="5837238"/>
          <p14:tracePt t="201498" x="3865563" y="5829300"/>
          <p14:tracePt t="201513" x="3879850" y="5829300"/>
          <p14:tracePt t="201516" x="3886200" y="5829300"/>
          <p14:tracePt t="201554" x="3894138" y="5829300"/>
          <p14:tracePt t="201562" x="3900488" y="5822950"/>
          <p14:tracePt t="201618" x="3922713" y="5822950"/>
          <p14:tracePt t="201626" x="3937000" y="5808663"/>
          <p14:tracePt t="201777" x="3943350" y="5808663"/>
          <p14:tracePt t="202169" x="3951288" y="5800725"/>
          <p14:tracePt t="203393" x="3957638" y="5800725"/>
          <p14:tracePt t="203402" x="3979863" y="5772150"/>
          <p14:tracePt t="203409" x="3986213" y="5757863"/>
          <p14:tracePt t="203423" x="3994150" y="5751513"/>
          <p14:tracePt t="203424" x="4014788" y="5694363"/>
          <p14:tracePt t="203441" x="4022725" y="5672138"/>
          <p14:tracePt t="203456" x="4037013" y="5622925"/>
          <p14:tracePt t="203474" x="4065588" y="5537200"/>
          <p14:tracePt t="203490" x="4129088" y="5394325"/>
          <p14:tracePt t="203506" x="4208463" y="5229225"/>
          <p14:tracePt t="203523" x="4243388" y="5100638"/>
          <p14:tracePt t="203539" x="4265613" y="4972050"/>
          <p14:tracePt t="203556" x="4265613" y="4879975"/>
          <p14:tracePt t="203573" x="4300538" y="4765675"/>
          <p14:tracePt t="203589" x="4314825" y="4608513"/>
          <p14:tracePt t="203606" x="4314825" y="4471988"/>
          <p14:tracePt t="203622" x="4322763" y="4257675"/>
          <p14:tracePt t="203640" x="4322763" y="4071938"/>
          <p14:tracePt t="203656" x="4322763" y="3965575"/>
          <p14:tracePt t="203673" x="4294188" y="3857625"/>
          <p14:tracePt t="203690" x="4294188" y="3814763"/>
          <p14:tracePt t="203706" x="4271963" y="3771900"/>
          <p14:tracePt t="203722" x="4265613" y="3757613"/>
          <p14:tracePt t="203801" x="4257675" y="3757613"/>
          <p14:tracePt t="203814" x="4257675" y="3800475"/>
          <p14:tracePt t="203817" x="4257675" y="3871913"/>
          <p14:tracePt t="203825" x="4243388" y="4043363"/>
          <p14:tracePt t="203839" x="4243388" y="4200525"/>
          <p14:tracePt t="203855" x="4243388" y="4357688"/>
          <p14:tracePt t="203855" x="4243388" y="4429125"/>
          <p14:tracePt t="203874" x="4243388" y="4479925"/>
          <p14:tracePt t="203874" x="4237038" y="4537075"/>
          <p14:tracePt t="203890" x="4208463" y="4608513"/>
          <p14:tracePt t="203906" x="4194175" y="4665663"/>
          <p14:tracePt t="203922" x="4194175" y="4708525"/>
          <p14:tracePt t="203939" x="4194175" y="4737100"/>
          <p14:tracePt t="203955" x="4194175" y="4786313"/>
          <p14:tracePt t="203972" x="4194175" y="4829175"/>
          <p14:tracePt t="203990" x="4165600" y="4943475"/>
          <p14:tracePt t="204006" x="4165600" y="5029200"/>
          <p14:tracePt t="204022" x="4165600" y="5157788"/>
          <p14:tracePt t="204039" x="4165600" y="5257800"/>
          <p14:tracePt t="204055" x="4165600" y="5343525"/>
          <p14:tracePt t="204072" x="4165600" y="5386388"/>
          <p14:tracePt t="204088" x="4171950" y="5422900"/>
          <p14:tracePt t="204106" x="4179888" y="5451475"/>
          <p14:tracePt t="204122" x="4208463" y="5494338"/>
          <p14:tracePt t="204138" x="4214813" y="5529263"/>
          <p14:tracePt t="204155" x="4229100" y="5565775"/>
          <p14:tracePt t="204171" x="4237038" y="5572125"/>
          <p14:tracePt t="204209" x="4243388" y="5580063"/>
          <p14:tracePt t="204241" x="4251325" y="5586413"/>
          <p14:tracePt t="204250" x="4251325" y="5594350"/>
          <p14:tracePt t="204258" x="4257675" y="5600700"/>
          <p14:tracePt t="204274" x="4279900" y="5614988"/>
          <p14:tracePt t="204282" x="4286250" y="5622925"/>
          <p14:tracePt t="204289" x="4294188" y="5657850"/>
          <p14:tracePt t="204306" x="4300538" y="5672138"/>
          <p14:tracePt t="204323" x="4314825" y="5686425"/>
          <p14:tracePt t="204338" x="4329113" y="5700713"/>
          <p14:tracePt t="204355" x="4337050" y="5715000"/>
          <p14:tracePt t="204371" x="4357688" y="5729288"/>
          <p14:tracePt t="204389" x="4394200" y="5737225"/>
          <p14:tracePt t="204405" x="4451350" y="5737225"/>
          <p14:tracePt t="204422" x="4494213" y="5737225"/>
          <p14:tracePt t="204438" x="4514850" y="5737225"/>
          <p14:tracePt t="204455" x="4537075" y="5737225"/>
          <p14:tracePt t="204471" x="4557713" y="5737225"/>
          <p14:tracePt t="204488" x="4572000" y="5737225"/>
          <p14:tracePt t="204504" x="4637088" y="5737225"/>
          <p14:tracePt t="204522" x="4672013" y="5715000"/>
          <p14:tracePt t="204538" x="4708525" y="5680075"/>
          <p14:tracePt t="204555" x="4737100" y="5637213"/>
          <p14:tracePt t="204571" x="4737100" y="5580063"/>
          <p14:tracePt t="204589" x="4737100" y="5537200"/>
          <p14:tracePt t="204604" x="4737100" y="5529263"/>
          <p14:tracePt t="204622" x="4729163" y="5514975"/>
          <p14:tracePt t="204657" x="4722813" y="5494338"/>
          <p14:tracePt t="204689" x="4708525" y="5494338"/>
          <p14:tracePt t="204697" x="4665663" y="5500688"/>
          <p14:tracePt t="204705" x="4637088" y="5508625"/>
          <p14:tracePt t="204713" x="4614863" y="5514975"/>
          <p14:tracePt t="204713" x="4594225" y="5537200"/>
          <p14:tracePt t="204722" x="4579938" y="5551488"/>
          <p14:tracePt t="204737" x="4557713" y="5565775"/>
          <p14:tracePt t="204755" x="4543425" y="5580063"/>
          <p14:tracePt t="204771" x="4529138" y="5614988"/>
          <p14:tracePt t="204789" x="4522788" y="5622925"/>
          <p14:tracePt t="204804" x="4514850" y="5637213"/>
          <p14:tracePt t="204820" x="4514850" y="5651500"/>
          <p14:tracePt t="204838" x="4514850" y="5694363"/>
          <p14:tracePt t="204855" x="4514850" y="5729288"/>
          <p14:tracePt t="204871" x="4514850" y="5751513"/>
          <p14:tracePt t="204888" x="4508500" y="5765800"/>
          <p14:tracePt t="204904" x="4508500" y="5780088"/>
          <p14:tracePt t="204921" x="4508500" y="5786438"/>
          <p14:tracePt t="204937" x="4508500" y="5800725"/>
          <p14:tracePt t="204954" x="4508500" y="5815013"/>
          <p14:tracePt t="204971" x="4508500" y="5822950"/>
          <p14:tracePt t="204988" x="4514850" y="5843588"/>
          <p14:tracePt t="205033" x="4514850" y="5851525"/>
          <p14:tracePt t="205041" x="4522788" y="5857875"/>
          <p14:tracePt t="205289" x="4522788" y="5872163"/>
          <p14:tracePt t="205425" x="4514850" y="5865813"/>
          <p14:tracePt t="205439" x="4514850" y="5843588"/>
          <p14:tracePt t="205441" x="4500563" y="5786438"/>
          <p14:tracePt t="205453" x="4500563" y="5751513"/>
          <p14:tracePt t="205470" x="4500563" y="5708650"/>
          <p14:tracePt t="205487" x="4479925" y="5665788"/>
          <p14:tracePt t="205503" x="4479925" y="5629275"/>
          <p14:tracePt t="205503" x="4479925" y="5622925"/>
          <p14:tracePt t="205536" x="4479925" y="5594350"/>
          <p14:tracePt t="205537" x="4479925" y="5580063"/>
          <p14:tracePt t="205537" x="4479925" y="5551488"/>
          <p14:tracePt t="205553" x="4479925" y="5494338"/>
          <p14:tracePt t="205570" x="4486275" y="5414963"/>
          <p14:tracePt t="205586" x="4494213" y="5337175"/>
          <p14:tracePt t="205603" x="4508500" y="5229225"/>
          <p14:tracePt t="205620" x="4529138" y="5129213"/>
          <p14:tracePt t="205636" x="4551363" y="5051425"/>
          <p14:tracePt t="205653" x="4594225" y="4951413"/>
          <p14:tracePt t="205670" x="4614863" y="4872038"/>
          <p14:tracePt t="205687" x="4637088" y="4794250"/>
          <p14:tracePt t="205703" x="4643438" y="4751388"/>
          <p14:tracePt t="205720" x="4665663" y="4672013"/>
          <p14:tracePt t="205736" x="4694238" y="4500563"/>
          <p14:tracePt t="205754" x="4708525" y="4394200"/>
          <p14:tracePt t="205770" x="4714875" y="4351338"/>
          <p14:tracePt t="205786" x="4714875" y="4308475"/>
          <p14:tracePt t="205803" x="4714875" y="4271963"/>
          <p14:tracePt t="205819" x="4714875" y="4186238"/>
          <p14:tracePt t="205836" x="4714875" y="4094163"/>
          <p14:tracePt t="205853" x="4714875" y="4022725"/>
          <p14:tracePt t="205869" x="4714875" y="3971925"/>
          <p14:tracePt t="205886" x="4714875" y="3929063"/>
          <p14:tracePt t="205902" x="4714875" y="3894138"/>
          <p14:tracePt t="205920" x="4714875" y="3871913"/>
          <p14:tracePt t="205936" x="4714875" y="3829050"/>
          <p14:tracePt t="205936" x="4714875" y="3808413"/>
          <p14:tracePt t="205954" x="4714875" y="3771900"/>
          <p14:tracePt t="205969" x="4714875" y="3729038"/>
          <p14:tracePt t="205987" x="4694238" y="3700463"/>
          <p14:tracePt t="206003" x="4694238" y="3651250"/>
          <p14:tracePt t="206019" x="4694238" y="3600450"/>
          <p14:tracePt t="206035" x="4686300" y="3543300"/>
          <p14:tracePt t="206052" x="4686300" y="3500438"/>
          <p14:tracePt t="206069" x="4679950" y="3465513"/>
          <p14:tracePt t="206086" x="4672013" y="3436938"/>
          <p14:tracePt t="206102" x="4672013" y="3422650"/>
          <p14:tracePt t="206119" x="4672013" y="3408363"/>
          <p14:tracePt t="206135" x="4651375" y="3394075"/>
          <p14:tracePt t="206152" x="4651375" y="3371850"/>
          <p14:tracePt t="206185" x="4651375" y="3343275"/>
          <p14:tracePt t="206186" x="4651375" y="3336925"/>
          <p14:tracePt t="206203" x="4643438" y="3314700"/>
          <p14:tracePt t="206219" x="4637088" y="3300413"/>
          <p14:tracePt t="206236" x="4637088" y="3279775"/>
          <p14:tracePt t="206252" x="4629150" y="3257550"/>
          <p14:tracePt t="206270" x="4614863" y="3222625"/>
          <p14:tracePt t="206313" x="4614863" y="3214688"/>
          <p14:tracePt t="206321" x="4614863" y="3200400"/>
          <p14:tracePt t="206329" x="4608513" y="3194050"/>
          <p14:tracePt t="206362" x="4608513" y="3186113"/>
          <p14:tracePt t="206367" x="4608513" y="3171825"/>
          <p14:tracePt t="206372" x="4600575" y="3151188"/>
          <p14:tracePt t="206385" x="4586288" y="3136900"/>
          <p14:tracePt t="206403" x="4579938" y="3100388"/>
          <p14:tracePt t="206418" x="4565650" y="3086100"/>
          <p14:tracePt t="206436" x="4565650" y="3079750"/>
          <p14:tracePt t="206452" x="4565650" y="3071813"/>
          <p14:tracePt t="206506" x="4565650" y="3065463"/>
          <p14:tracePt t="206513" x="4557713" y="3057525"/>
          <p14:tracePt t="206535" x="4557713" y="3043238"/>
          <p14:tracePt t="206536" x="4557713" y="3036888"/>
          <p14:tracePt t="206696" x="4557713" y="3043238"/>
          <p14:tracePt t="206705" x="4557713" y="3057525"/>
          <p14:tracePt t="206706" x="4557713" y="3065463"/>
          <p14:tracePt t="206718" x="4557713" y="3100388"/>
          <p14:tracePt t="206736" x="4572000" y="3122613"/>
          <p14:tracePt t="206751" x="4572000" y="3143250"/>
          <p14:tracePt t="206768" x="4579938" y="3157538"/>
          <p14:tracePt t="206785" x="4579938" y="3186113"/>
          <p14:tracePt t="206802" x="4579938" y="3200400"/>
          <p14:tracePt t="206819" x="4579938" y="3222625"/>
          <p14:tracePt t="206835" x="4579938" y="3236913"/>
          <p14:tracePt t="206851" x="4579938" y="3279775"/>
          <p14:tracePt t="206869" x="4579938" y="3308350"/>
          <p14:tracePt t="206884" x="4579938" y="3351213"/>
          <p14:tracePt t="206902" x="4579938" y="3400425"/>
          <p14:tracePt t="206918" x="4579938" y="3429000"/>
          <p14:tracePt t="206935" x="4586288" y="3443288"/>
          <p14:tracePt t="206951" x="4586288" y="3471863"/>
          <p14:tracePt t="206969" x="4586288" y="3486150"/>
          <p14:tracePt t="206985" x="4586288" y="3508375"/>
          <p14:tracePt t="207002" x="4594225" y="3522663"/>
          <p14:tracePt t="207018" x="4594225" y="3551238"/>
          <p14:tracePt t="207035" x="4594225" y="3579813"/>
          <p14:tracePt t="207051" x="4594225" y="3586163"/>
          <p14:tracePt t="207068" x="4600575" y="3608388"/>
          <p14:tracePt t="207084" x="4608513" y="3622675"/>
          <p14:tracePt t="207102" x="4608513" y="3636963"/>
          <p14:tracePt t="207118" x="4608513" y="3657600"/>
          <p14:tracePt t="207135" x="4608513" y="3671888"/>
          <p14:tracePt t="207151" x="4608513" y="3686175"/>
          <p14:tracePt t="207167" x="4608513" y="3708400"/>
          <p14:tracePt t="207184" x="4608513" y="3729038"/>
          <p14:tracePt t="207201" x="4608513" y="3736975"/>
          <p14:tracePt t="207249" x="4608513" y="3743325"/>
          <p14:tracePt t="207449" x="4608513" y="3729038"/>
          <p14:tracePt t="207458" x="4608513" y="3708400"/>
          <p14:tracePt t="207458" x="4608513" y="3679825"/>
          <p14:tracePt t="207468" x="4608513" y="3636963"/>
          <p14:tracePt t="207484" x="4608513" y="3586163"/>
          <p14:tracePt t="207501" x="4608513" y="3565525"/>
          <p14:tracePt t="207517" x="4608513" y="3536950"/>
          <p14:tracePt t="207535" x="4608513" y="3486150"/>
          <p14:tracePt t="207550" x="4608513" y="3443288"/>
          <p14:tracePt t="207568" x="4608513" y="3400425"/>
          <p14:tracePt t="207584" x="4608513" y="3357563"/>
          <p14:tracePt t="207584" x="4608513" y="3351213"/>
          <p14:tracePt t="207601" x="4608513" y="3343275"/>
          <p14:tracePt t="207601" x="4608513" y="3336925"/>
          <p14:tracePt t="207617" x="4614863" y="3322638"/>
          <p14:tracePt t="207633" x="4622800" y="3308350"/>
          <p14:tracePt t="207650" x="4629150" y="3271838"/>
          <p14:tracePt t="207666" x="4643438" y="3257550"/>
          <p14:tracePt t="207683" x="4651375" y="3228975"/>
          <p14:tracePt t="207700" x="4651375" y="3222625"/>
          <p14:tracePt t="207716" x="4651375" y="3200400"/>
          <p14:tracePt t="207733" x="4665663" y="3194050"/>
          <p14:tracePt t="207810" x="4665663" y="3186113"/>
          <p14:tracePt t="207817" x="4665663" y="3179763"/>
          <p14:tracePt t="207824" x="4665663" y="3157538"/>
          <p14:tracePt t="207833" x="4665663" y="3151188"/>
          <p14:tracePt t="207850" x="4665663" y="3128963"/>
          <p14:tracePt t="207866" x="4665663" y="3114675"/>
          <p14:tracePt t="207883" x="4651375" y="3086100"/>
          <p14:tracePt t="207900" x="4651375" y="3079750"/>
          <p14:tracePt t="207916" x="4651375" y="3071813"/>
          <p14:tracePt t="208073" x="4651375" y="3065463"/>
          <p14:tracePt t="208257" x="4643438" y="3057525"/>
          <p14:tracePt t="208266" x="4637088" y="3057525"/>
          <p14:tracePt t="208273" x="4622800" y="3057525"/>
          <p14:tracePt t="208282" x="4614863" y="3057525"/>
          <p14:tracePt t="208346" x="4608513" y="3057525"/>
          <p14:tracePt t="208353" x="4600575" y="3057525"/>
          <p14:tracePt t="208361" x="4586288" y="3057525"/>
          <p14:tracePt t="208369" x="4565650" y="3079750"/>
          <p14:tracePt t="208383" x="4543425" y="3086100"/>
          <p14:tracePt t="208399" x="4529138" y="3086100"/>
          <p14:tracePt t="208416" x="4522788" y="3086100"/>
          <p14:tracePt t="208432" x="4500563" y="3086100"/>
          <p14:tracePt t="208449" x="4494213" y="3086100"/>
          <p14:tracePt t="208465" x="4471988" y="3086100"/>
          <p14:tracePt t="208483" x="4451350" y="3086100"/>
          <p14:tracePt t="208499" x="4429125" y="3086100"/>
          <p14:tracePt t="208553" x="4422775" y="3086100"/>
          <p14:tracePt t="208905" x="4437063" y="3086100"/>
          <p14:tracePt t="208937" x="4451350" y="3086100"/>
          <p14:tracePt t="208977" x="4465638" y="3079750"/>
          <p14:tracePt t="209018" x="4465638" y="3065463"/>
          <p14:tracePt t="209025" x="4471988" y="3043238"/>
          <p14:tracePt t="209033" x="4486275" y="3028950"/>
          <p14:tracePt t="209040" x="4486275" y="3008313"/>
          <p14:tracePt t="209048" x="4486275" y="2957513"/>
          <p14:tracePt t="209065" x="4486275" y="2914650"/>
          <p14:tracePt t="209081" x="4486275" y="2871788"/>
          <p14:tracePt t="209097" x="4486275" y="2857500"/>
          <p14:tracePt t="209115" x="4486275" y="2828925"/>
          <p14:tracePt t="209161" x="4486275" y="2822575"/>
          <p14:tracePt t="209178" x="4486275" y="2794000"/>
          <p14:tracePt t="209186" x="4486275" y="2786063"/>
          <p14:tracePt t="209201" x="4486275" y="2779713"/>
          <p14:tracePt t="209217" x="4486275" y="2765425"/>
          <p14:tracePt t="209249" x="4486275" y="2757488"/>
          <p14:tracePt t="209265" x="4486275" y="2751138"/>
          <p14:tracePt t="209377" x="4486275" y="2743200"/>
          <p14:tracePt t="209449" x="4494213" y="2736850"/>
          <p14:tracePt t="209465" x="4500563" y="2736850"/>
          <p14:tracePt t="209469" x="4508500" y="2736850"/>
          <p14:tracePt t="209469" x="4514850" y="2736850"/>
          <p14:tracePt t="209481" x="4537075" y="2736850"/>
          <p14:tracePt t="209497" x="4543425" y="2736850"/>
          <p14:tracePt t="209577" x="4551363" y="2736850"/>
          <p14:tracePt t="209713" x="4557713" y="2736850"/>
          <p14:tracePt t="209746" x="4557713" y="2743200"/>
          <p14:tracePt t="209753" x="4557713" y="2751138"/>
          <p14:tracePt t="209786" x="4565650" y="2765425"/>
          <p14:tracePt t="209793" x="4572000" y="2786063"/>
          <p14:tracePt t="209802" x="4586288" y="2800350"/>
          <p14:tracePt t="209817" x="4586288" y="2828925"/>
          <p14:tracePt t="209830" x="4586288" y="2836863"/>
          <p14:tracePt t="209832" x="4594225" y="2851150"/>
          <p14:tracePt t="209847" x="4594225" y="2865438"/>
          <p14:tracePt t="209863" x="4594225" y="2871788"/>
          <p14:tracePt t="209994" x="4594225" y="2886075"/>
          <p14:tracePt t="210001" x="4600575" y="2908300"/>
          <p14:tracePt t="210014" x="4600575" y="2914650"/>
          <p14:tracePt t="210017" x="4600575" y="2928938"/>
          <p14:tracePt t="210031" x="4614863" y="2951163"/>
          <p14:tracePt t="210047" x="4614863" y="2965450"/>
          <p14:tracePt t="210064" x="4622800" y="2994025"/>
          <p14:tracePt t="210080" x="4622800" y="3000375"/>
          <p14:tracePt t="210115" x="4629150" y="3008313"/>
          <p14:tracePt t="210162" x="4629150" y="3028950"/>
          <p14:tracePt t="210169" x="4629150" y="3036888"/>
          <p14:tracePt t="210177" x="4637088" y="3043238"/>
          <p14:tracePt t="210185" x="4657725" y="3086100"/>
          <p14:tracePt t="210197" x="4657725" y="3100388"/>
          <p14:tracePt t="210213" x="4657725" y="3114675"/>
          <p14:tracePt t="210230" x="4657725" y="3143250"/>
          <p14:tracePt t="210246" x="4665663" y="3157538"/>
          <p14:tracePt t="210263" x="4665663" y="3165475"/>
          <p14:tracePt t="210280" x="4665663" y="3186113"/>
          <p14:tracePt t="210297" x="4665663" y="3200400"/>
          <p14:tracePt t="210313" x="4672013" y="3214688"/>
          <p14:tracePt t="210330" x="4672013" y="3222625"/>
          <p14:tracePt t="210347" x="4672013" y="3236913"/>
          <p14:tracePt t="210364" x="4672013" y="3271838"/>
          <p14:tracePt t="210380" x="4672013" y="3308350"/>
          <p14:tracePt t="210397" x="4679950" y="3357563"/>
          <p14:tracePt t="210413" x="4679950" y="3408363"/>
          <p14:tracePt t="210430" x="4679950" y="3457575"/>
          <p14:tracePt t="210446" x="4679950" y="3486150"/>
          <p14:tracePt t="210463" x="4679950" y="3594100"/>
          <p14:tracePt t="210479" x="4651375" y="3771900"/>
          <p14:tracePt t="210496" x="4622800" y="3979863"/>
          <p14:tracePt t="210512" x="4608513" y="4243388"/>
          <p14:tracePt t="210530" x="4608513" y="4322763"/>
          <p14:tracePt t="210546" x="4608513" y="4351338"/>
          <p14:tracePt t="210563" x="4608513" y="4379913"/>
          <p14:tracePt t="210579" x="4608513" y="4429125"/>
          <p14:tracePt t="210596" x="4579938" y="4508500"/>
          <p14:tracePt t="210612" x="4565650" y="4600575"/>
          <p14:tracePt t="210629" x="4557713" y="4672013"/>
          <p14:tracePt t="210645" x="4537075" y="4729163"/>
          <p14:tracePt t="210663" x="4537075" y="4765675"/>
          <p14:tracePt t="210679" x="4522788" y="4800600"/>
          <p14:tracePt t="210696" x="4522788" y="4851400"/>
          <p14:tracePt t="210712" x="4508500" y="4951413"/>
          <p14:tracePt t="210729" x="4508500" y="5014913"/>
          <p14:tracePt t="210746" x="4508500" y="5057775"/>
          <p14:tracePt t="210763" x="4508500" y="5100638"/>
          <p14:tracePt t="210779" x="4508500" y="5114925"/>
          <p14:tracePt t="210796" x="4508500" y="5137150"/>
          <p14:tracePt t="210812" x="4508500" y="5151438"/>
          <p14:tracePt t="210829" x="4508500" y="5180013"/>
          <p14:tracePt t="210845" x="4508500" y="5194300"/>
          <p14:tracePt t="210862" x="4508500" y="5214938"/>
          <p14:tracePt t="210878" x="4508500" y="5229225"/>
          <p14:tracePt t="210930" x="4514850" y="5237163"/>
          <p14:tracePt t="210937" x="4529138" y="5243513"/>
          <p14:tracePt t="210945" x="4579938" y="5280025"/>
          <p14:tracePt t="210963" x="4665663" y="5294313"/>
          <p14:tracePt t="210979" x="4757738" y="5314950"/>
          <p14:tracePt t="210996" x="4814888" y="5322888"/>
          <p14:tracePt t="211012" x="4872038" y="5329238"/>
          <p14:tracePt t="211029" x="4894263" y="5329238"/>
          <p14:tracePt t="211045" x="4908550" y="5329238"/>
          <p14:tracePt t="211062" x="4929188" y="5329238"/>
          <p14:tracePt t="211079" x="4951413" y="5329238"/>
          <p14:tracePt t="211096" x="5014913" y="5329238"/>
          <p14:tracePt t="211112" x="5072063" y="5329238"/>
          <p14:tracePt t="211112" x="5086350" y="5329238"/>
          <p14:tracePt t="211129" x="5122863" y="5329238"/>
          <p14:tracePt t="211145" x="5143500" y="5329238"/>
          <p14:tracePt t="211162" x="5165725" y="5329238"/>
          <p14:tracePt t="211178" x="5194300" y="5329238"/>
          <p14:tracePt t="211195" x="5229225" y="5322888"/>
          <p14:tracePt t="211212" x="5251450" y="5322888"/>
          <p14:tracePt t="211229" x="5286375" y="5308600"/>
          <p14:tracePt t="211245" x="5329238" y="5308600"/>
          <p14:tracePt t="211262" x="5351463" y="5308600"/>
          <p14:tracePt t="211278" x="5400675" y="5308600"/>
          <p14:tracePt t="211296" x="5443538" y="5308600"/>
          <p14:tracePt t="211312" x="5494338" y="5308600"/>
          <p14:tracePt t="211329" x="5557838" y="5308600"/>
          <p14:tracePt t="211345" x="5580063" y="5308600"/>
          <p14:tracePt t="211362" x="5594350" y="5308600"/>
          <p14:tracePt t="211378" x="5614988" y="5308600"/>
          <p14:tracePt t="211394" x="5637213" y="5308600"/>
          <p14:tracePt t="211411" x="5651500" y="5300663"/>
          <p14:tracePt t="211428" x="5665788" y="5300663"/>
          <p14:tracePt t="211481" x="5672138" y="5300663"/>
          <p14:tracePt t="211483" x="5686425" y="5300663"/>
          <p14:tracePt t="211497" x="5694363" y="5300663"/>
          <p14:tracePt t="211505" x="5700713" y="5308600"/>
          <p14:tracePt t="211513" x="5715000" y="5322888"/>
          <p14:tracePt t="211625" x="5715000" y="5343525"/>
          <p14:tracePt t="211637" x="5715000" y="5351463"/>
          <p14:tracePt t="211641" x="5715000" y="5357813"/>
          <p14:tracePt t="211647" x="5715000" y="5365750"/>
          <p14:tracePt t="211661" x="5715000" y="5380038"/>
          <p14:tracePt t="211678" x="5715000" y="5394325"/>
          <p14:tracePt t="211694" x="5694363" y="5408613"/>
          <p14:tracePt t="211710" x="5672138" y="5429250"/>
          <p14:tracePt t="211727" x="5637213" y="5437188"/>
          <p14:tracePt t="211744" x="5594350" y="5437188"/>
          <p14:tracePt t="211762" x="5557838" y="5437188"/>
          <p14:tracePt t="211778" x="5508625" y="5437188"/>
          <p14:tracePt t="211795" x="5465763" y="5437188"/>
          <p14:tracePt t="211810" x="5422900" y="5437188"/>
          <p14:tracePt t="211827" x="5394325" y="5437188"/>
          <p14:tracePt t="211844" x="5351463" y="5437188"/>
          <p14:tracePt t="211861" x="5308600" y="5437188"/>
          <p14:tracePt t="211877" x="5265738" y="5437188"/>
          <p14:tracePt t="211894" x="5251450" y="5437188"/>
          <p14:tracePt t="211910" x="5222875" y="5437188"/>
          <p14:tracePt t="211927" x="5186363" y="5429250"/>
          <p14:tracePt t="211945" x="5172075" y="5422900"/>
          <p14:tracePt t="211961" x="5129213" y="5372100"/>
          <p14:tracePt t="211979" x="5072063" y="5294313"/>
          <p14:tracePt t="211994" x="5057775" y="5237163"/>
          <p14:tracePt t="212011" x="5037138" y="5194300"/>
          <p14:tracePt t="212027" x="5022850" y="5157788"/>
          <p14:tracePt t="212044" x="5000625" y="5122863"/>
          <p14:tracePt t="212060" x="5000625" y="5108575"/>
          <p14:tracePt t="212078" x="5000625" y="5051425"/>
          <p14:tracePt t="212093" x="5000625" y="4972050"/>
          <p14:tracePt t="212111" x="5000625" y="4865688"/>
          <p14:tracePt t="212127" x="5014913" y="4808538"/>
          <p14:tracePt t="212144" x="5037138" y="4751388"/>
          <p14:tracePt t="212160" x="5057775" y="4694238"/>
          <p14:tracePt t="212178" x="5080000" y="4672013"/>
          <p14:tracePt t="212194" x="5094288" y="4651375"/>
          <p14:tracePt t="212211" x="5129213" y="4622800"/>
          <p14:tracePt t="212227" x="5186363" y="4608513"/>
          <p14:tracePt t="212244" x="5243513" y="4594225"/>
          <p14:tracePt t="212260" x="5308600" y="4594225"/>
          <p14:tracePt t="212277" x="5351463" y="4586288"/>
          <p14:tracePt t="212293" x="5400675" y="4579938"/>
          <p14:tracePt t="212310" x="5414963" y="4579938"/>
          <p14:tracePt t="212326" x="5437188" y="4579938"/>
          <p14:tracePt t="212343" x="5465763" y="4579938"/>
          <p14:tracePt t="212359" x="5522913" y="4579938"/>
          <p14:tracePt t="212359" x="5557838" y="4579938"/>
          <p14:tracePt t="212377" x="5694363" y="4579938"/>
          <p14:tracePt t="212393" x="5772150" y="4594225"/>
          <p14:tracePt t="212411" x="5815013" y="4622800"/>
          <p14:tracePt t="212426" x="5829300" y="4629150"/>
          <p14:tracePt t="212443" x="5851525" y="4643438"/>
          <p14:tracePt t="212459" x="5857875" y="4657725"/>
          <p14:tracePt t="212477" x="5872163" y="4686300"/>
          <p14:tracePt t="212493" x="5880100" y="4729163"/>
          <p14:tracePt t="212510" x="5886450" y="4772025"/>
          <p14:tracePt t="212526" x="5894388" y="4829175"/>
          <p14:tracePt t="212543" x="5894388" y="4872038"/>
          <p14:tracePt t="212559" x="5894388" y="4929188"/>
          <p14:tracePt t="212576" x="5894388" y="4972050"/>
          <p14:tracePt t="212593" x="5894388" y="5000625"/>
          <p14:tracePt t="212610" x="5894388" y="5029200"/>
          <p14:tracePt t="212627" x="5880100" y="5051425"/>
          <p14:tracePt t="212643" x="5865813" y="5072063"/>
          <p14:tracePt t="212659" x="5851525" y="5086350"/>
          <p14:tracePt t="212676" x="5837238" y="5114925"/>
          <p14:tracePt t="212693" x="5822950" y="5129213"/>
          <p14:tracePt t="212710" x="5800725" y="5143500"/>
          <p14:tracePt t="212726" x="5786438" y="5157788"/>
          <p14:tracePt t="212744" x="5772150" y="5165725"/>
          <p14:tracePt t="212759" x="5751513" y="5186363"/>
          <p14:tracePt t="212759" x="5729288" y="5200650"/>
          <p14:tracePt t="212778" x="5722938" y="5208588"/>
          <p14:tracePt t="212793" x="5708650" y="5214938"/>
          <p14:tracePt t="212793" x="5694363" y="5229225"/>
          <p14:tracePt t="212809" x="5665788" y="5237163"/>
          <p14:tracePt t="212826" x="5622925" y="5251450"/>
          <p14:tracePt t="212844" x="5551488" y="5280025"/>
          <p14:tracePt t="212859" x="5522913" y="5280025"/>
          <p14:tracePt t="212877" x="5465763" y="5286375"/>
          <p14:tracePt t="212893" x="5408613" y="5286375"/>
          <p14:tracePt t="212910" x="5357813" y="5286375"/>
          <p14:tracePt t="212926" x="5322888" y="5300663"/>
          <p14:tracePt t="212943" x="5286375" y="5308600"/>
          <p14:tracePt t="212959" x="5272088" y="5308600"/>
          <p14:tracePt t="212959" x="5257800" y="5322888"/>
          <p14:tracePt t="212978" x="5251450" y="5322888"/>
          <p14:tracePt t="212992" x="5194300" y="5329238"/>
          <p14:tracePt t="213010" x="5186363" y="5337175"/>
          <p14:tracePt t="213026" x="5165725" y="5337175"/>
          <p14:tracePt t="213043" x="5151438" y="5337175"/>
          <p14:tracePt t="213059" x="5129213" y="5337175"/>
          <p14:tracePt t="213076" x="5108575" y="5351463"/>
          <p14:tracePt t="213092" x="5086350" y="5351463"/>
          <p14:tracePt t="213109" x="5080000" y="5351463"/>
          <p14:tracePt t="213126" x="5065713" y="5351463"/>
          <p14:tracePt t="213143" x="5051425" y="5351463"/>
          <p14:tracePt t="213159" x="5037138" y="5351463"/>
          <p14:tracePt t="213176" x="5014913" y="5351463"/>
          <p14:tracePt t="213192" x="4972050" y="5308600"/>
          <p14:tracePt t="213210" x="4972050" y="5265738"/>
          <p14:tracePt t="213226" x="4951413" y="5222875"/>
          <p14:tracePt t="213242" x="4951413" y="5180013"/>
          <p14:tracePt t="213259" x="4937125" y="5143500"/>
          <p14:tracePt t="213275" x="4937125" y="5114925"/>
          <p14:tracePt t="213292" x="4929188" y="5086350"/>
          <p14:tracePt t="213309" x="4908550" y="5051425"/>
          <p14:tracePt t="213325" x="4908550" y="5008563"/>
          <p14:tracePt t="213343" x="4922838" y="4951413"/>
          <p14:tracePt t="213358" x="4951413" y="4894263"/>
          <p14:tracePt t="213376" x="4957763" y="4872038"/>
          <p14:tracePt t="213392" x="4965700" y="4843463"/>
          <p14:tracePt t="213409" x="4979988" y="4829175"/>
          <p14:tracePt t="213457" x="4979988" y="4808538"/>
          <p14:tracePt t="213489" x="4979988" y="4800600"/>
          <p14:tracePt t="213521" x="4979988" y="4794250"/>
          <p14:tracePt t="215033" x="4986338" y="4786313"/>
          <p14:tracePt t="216321" x="5000625" y="4786313"/>
          <p14:tracePt t="216329" x="5008563" y="4786313"/>
          <p14:tracePt t="216345" x="5029200" y="4800600"/>
          <p14:tracePt t="216361" x="5051425" y="4808538"/>
          <p14:tracePt t="216378" x="5065713" y="4808538"/>
          <p14:tracePt t="216388" x="5086350" y="4814888"/>
          <p14:tracePt t="216399" x="5094288" y="4814888"/>
          <p14:tracePt t="216404" x="5114925" y="4822825"/>
          <p14:tracePt t="216421" x="5122863" y="4822825"/>
          <p14:tracePt t="216438" x="5143500" y="4822825"/>
          <p14:tracePt t="216454" x="5151438" y="4822825"/>
          <p14:tracePt t="216472" x="5172075" y="4837113"/>
          <p14:tracePt t="216545" x="5200650" y="4837113"/>
          <p14:tracePt t="216553" x="5214938" y="4851400"/>
          <p14:tracePt t="216565" x="5229225" y="4851400"/>
          <p14:tracePt t="216570" x="5243513" y="4857750"/>
          <p14:tracePt t="216625" x="5251450" y="4857750"/>
          <p14:tracePt t="216631" x="5272088" y="4857750"/>
          <p14:tracePt t="216635" x="5286375" y="4865688"/>
          <p14:tracePt t="216653" x="5314950" y="4886325"/>
          <p14:tracePt t="216672" x="5322888" y="4886325"/>
          <p14:tracePt t="216687" x="5337175" y="4894263"/>
          <p14:tracePt t="216704" x="5365750" y="4900613"/>
          <p14:tracePt t="216777" x="5380038" y="4908550"/>
          <p14:tracePt t="216785" x="5380038" y="4914900"/>
          <p14:tracePt t="216788" x="5386388" y="4922838"/>
          <p14:tracePt t="216804" x="5394325" y="4937125"/>
          <p14:tracePt t="216820" x="5400675" y="4951413"/>
          <p14:tracePt t="216865" x="5400675" y="4957763"/>
          <p14:tracePt t="216873" x="5408613" y="4979988"/>
          <p14:tracePt t="216889" x="5408613" y="4994275"/>
          <p14:tracePt t="217009" x="5408613" y="5000625"/>
          <p14:tracePt t="217025" x="5414963" y="5008563"/>
          <p14:tracePt t="217073" x="5437188" y="5014913"/>
          <p14:tracePt t="217081" x="5465763" y="5043488"/>
          <p14:tracePt t="217089" x="5508625" y="5080000"/>
          <p14:tracePt t="217103" x="5543550" y="5108575"/>
          <p14:tracePt t="217119" x="5600700" y="5137150"/>
          <p14:tracePt t="217119" x="5622925" y="5151438"/>
          <p14:tracePt t="217138" x="5665788" y="5157788"/>
          <p14:tracePt t="217153" x="5694363" y="5165725"/>
          <p14:tracePt t="217170" x="5743575" y="5200650"/>
          <p14:tracePt t="217186" x="5780088" y="5208588"/>
          <p14:tracePt t="217204" x="5829300" y="5237163"/>
          <p14:tracePt t="217219" x="5865813" y="5243513"/>
          <p14:tracePt t="217236" x="5908675" y="5243513"/>
          <p14:tracePt t="217253" x="5943600" y="5243513"/>
          <p14:tracePt t="217269" x="5986463" y="5257800"/>
          <p14:tracePt t="217286" x="6000750" y="5257800"/>
          <p14:tracePt t="217303" x="6022975" y="5257800"/>
          <p14:tracePt t="217319" x="6051550" y="5265738"/>
          <p14:tracePt t="217337" x="6080125" y="5272088"/>
          <p14:tracePt t="217353" x="6122988" y="5286375"/>
          <p14:tracePt t="217370" x="6172200" y="5314950"/>
          <p14:tracePt t="217386" x="6215063" y="5337175"/>
          <p14:tracePt t="217403" x="6286500" y="5337175"/>
          <p14:tracePt t="217419" x="6329363" y="5337175"/>
          <p14:tracePt t="217436" x="6372225" y="5337175"/>
          <p14:tracePt t="217453" x="6386513" y="5337175"/>
          <p14:tracePt t="217469" x="6408738" y="5322888"/>
          <p14:tracePt t="217514" x="6415088" y="5314950"/>
          <p14:tracePt t="217521" x="6465888" y="5300663"/>
          <p14:tracePt t="217536" x="6472238" y="5294313"/>
          <p14:tracePt t="217553" x="6500813" y="5257800"/>
          <p14:tracePt t="217554" x="6529388" y="5243513"/>
          <p14:tracePt t="217554" x="6557963" y="5222875"/>
          <p14:tracePt t="217570" x="6594475" y="5208588"/>
          <p14:tracePt t="217586" x="6600825" y="5200650"/>
          <p14:tracePt t="217603" x="6651625" y="5186363"/>
          <p14:tracePt t="217619" x="6723063" y="5157788"/>
          <p14:tracePt t="217636" x="6772275" y="5137150"/>
          <p14:tracePt t="217652" x="6794500" y="5129213"/>
          <p14:tracePt t="217669" x="6843713" y="5100638"/>
          <p14:tracePt t="217687" x="6865938" y="5086350"/>
          <p14:tracePt t="217703" x="6886575" y="5057775"/>
          <p14:tracePt t="217720" x="6937375" y="5029200"/>
          <p14:tracePt t="217736" x="6972300" y="4965700"/>
          <p14:tracePt t="217736" x="6972300" y="4957763"/>
          <p14:tracePt t="217754" x="6980238" y="4937125"/>
          <p14:tracePt t="217769" x="7008813" y="4865688"/>
          <p14:tracePt t="217786" x="7008813" y="4851400"/>
          <p14:tracePt t="217802" x="7008813" y="4829175"/>
          <p14:tracePt t="217819" x="7008813" y="4794250"/>
          <p14:tracePt t="217835" x="7008813" y="4751388"/>
          <p14:tracePt t="217852" x="7008813" y="4722813"/>
          <p14:tracePt t="217869" x="7008813" y="4679950"/>
          <p14:tracePt t="217886" x="7000875" y="4672013"/>
          <p14:tracePt t="217921" x="6986588" y="4657725"/>
          <p14:tracePt t="217935" x="6965950" y="4622800"/>
          <p14:tracePt t="217937" x="6951663" y="4608513"/>
          <p14:tracePt t="217952" x="6908800" y="4594225"/>
          <p14:tracePt t="217968" x="6872288" y="4586288"/>
          <p14:tracePt t="217986" x="6829425" y="4586288"/>
          <p14:tracePt t="218001" x="6772275" y="4586288"/>
          <p14:tracePt t="218019" x="6729413" y="4586288"/>
          <p14:tracePt t="218035" x="6708775" y="4586288"/>
          <p14:tracePt t="218052" x="6672263" y="4586288"/>
          <p14:tracePt t="218069" x="6651625" y="4586288"/>
          <p14:tracePt t="218085" x="6623050" y="4586288"/>
          <p14:tracePt t="218102" x="6594475" y="4586288"/>
          <p14:tracePt t="218119" x="6580188" y="4586288"/>
          <p14:tracePt t="218135" x="6572250" y="4586288"/>
          <p14:tracePt t="218152" x="6551613" y="4586288"/>
          <p14:tracePt t="218168" x="6515100" y="4594225"/>
          <p14:tracePt t="218186" x="6494463" y="4594225"/>
          <p14:tracePt t="218202" x="6465888" y="4600575"/>
          <p14:tracePt t="218219" x="6423025" y="4622800"/>
          <p14:tracePt t="218235" x="6408738" y="4637088"/>
          <p14:tracePt t="218252" x="6386513" y="4651375"/>
          <p14:tracePt t="218268" x="6357938" y="4672013"/>
          <p14:tracePt t="218285" x="6323013" y="4714875"/>
          <p14:tracePt t="218301" x="6294438" y="4779963"/>
          <p14:tracePt t="218319" x="6265863" y="4879975"/>
          <p14:tracePt t="218337" x="6265863" y="4900613"/>
          <p14:tracePt t="218352" x="6243638" y="4951413"/>
          <p14:tracePt t="218368" x="6229350" y="4986338"/>
          <p14:tracePt t="218385" x="6229350" y="5008563"/>
          <p14:tracePt t="218402" x="6229350" y="5022850"/>
          <p14:tracePt t="218419" x="6223000" y="5043488"/>
          <p14:tracePt t="218435" x="6223000" y="5072063"/>
          <p14:tracePt t="218452" x="6223000" y="5100638"/>
          <p14:tracePt t="218468" x="6223000" y="5143500"/>
          <p14:tracePt t="218486" x="6223000" y="5165725"/>
          <p14:tracePt t="218502" x="6223000" y="5194300"/>
          <p14:tracePt t="218519" x="6223000" y="5237163"/>
          <p14:tracePt t="218535" x="6257925" y="5294313"/>
          <p14:tracePt t="218551" x="6265863" y="5300663"/>
          <p14:tracePt t="218567" x="6294438" y="5314950"/>
          <p14:tracePt t="218584" x="6308725" y="5329238"/>
          <p14:tracePt t="218602" x="6315075" y="5329238"/>
          <p14:tracePt t="218617" x="6337300" y="5351463"/>
          <p14:tracePt t="218634" x="6372225" y="5365750"/>
          <p14:tracePt t="218652" x="6415088" y="5372100"/>
          <p14:tracePt t="218667" x="6457950" y="5372100"/>
          <p14:tracePt t="218684" x="6500813" y="5372100"/>
          <p14:tracePt t="218701" x="6508750" y="5372100"/>
          <p14:tracePt t="218746" x="6537325" y="5372100"/>
          <p14:tracePt t="218753" x="6565900" y="5351463"/>
          <p14:tracePt t="218767" x="6580188" y="5343525"/>
          <p14:tracePt t="218769" x="6623050" y="5308600"/>
          <p14:tracePt t="218784" x="6657975" y="5280025"/>
          <p14:tracePt t="218801" x="6723063" y="5214938"/>
          <p14:tracePt t="218819" x="6780213" y="5157788"/>
          <p14:tracePt t="218834" x="6808788" y="5122863"/>
          <p14:tracePt t="218851" x="6829425" y="5094288"/>
          <p14:tracePt t="218868" x="6837363" y="5086350"/>
          <p14:tracePt t="218883" x="6858000" y="5065713"/>
          <p14:tracePt t="218901" x="6872288" y="5008563"/>
          <p14:tracePt t="218917" x="6900863" y="4951413"/>
          <p14:tracePt t="218933" x="6900863" y="4914900"/>
          <p14:tracePt t="218951" x="6915150" y="4857750"/>
          <p14:tracePt t="218967" x="6923088" y="4808538"/>
          <p14:tracePt t="218967" x="6923088" y="4765675"/>
          <p14:tracePt t="218986" x="6923088" y="4729163"/>
          <p14:tracePt t="219001" x="6923088" y="4665663"/>
          <p14:tracePt t="219018" x="6923088" y="4637088"/>
          <p14:tracePt t="219034" x="6923088" y="4600575"/>
          <p14:tracePt t="219051" x="6923088" y="4594225"/>
          <p14:tracePt t="219067" x="6923088" y="4572000"/>
          <p14:tracePt t="219084" x="6923088" y="4551363"/>
          <p14:tracePt t="219101" x="6923088" y="4522788"/>
          <p14:tracePt t="219117" x="6923088" y="4514850"/>
          <p14:tracePt t="219134" x="6915150" y="4500563"/>
          <p14:tracePt t="219150" x="6915150" y="4494213"/>
          <p14:tracePt t="219167" x="6908800" y="4486275"/>
          <p14:tracePt t="219184" x="6908800" y="4471988"/>
          <p14:tracePt t="219201" x="6908800" y="4451350"/>
          <p14:tracePt t="219290" x="6915150" y="4443413"/>
          <p14:tracePt t="219297" x="6923088" y="4443413"/>
          <p14:tracePt t="219304" x="6965950" y="4443413"/>
          <p14:tracePt t="219317" x="6994525" y="4451350"/>
          <p14:tracePt t="219333" x="7008813" y="4457700"/>
          <p14:tracePt t="219350" x="7043738" y="4479925"/>
          <p14:tracePt t="219366" x="7065963" y="4500563"/>
          <p14:tracePt t="219384" x="7100888" y="4537075"/>
          <p14:tracePt t="219400" x="7129463" y="4586288"/>
          <p14:tracePt t="219400" x="7137400" y="4594225"/>
          <p14:tracePt t="219418" x="7151688" y="4637088"/>
          <p14:tracePt t="219433" x="7158038" y="4657725"/>
          <p14:tracePt t="219449" x="7172325" y="4694238"/>
          <p14:tracePt t="219467" x="7172325" y="4708525"/>
          <p14:tracePt t="219484" x="7172325" y="4743450"/>
          <p14:tracePt t="219500" x="7172325" y="4772025"/>
          <p14:tracePt t="219516" x="7172325" y="4794250"/>
          <p14:tracePt t="219533" x="7172325" y="4814888"/>
          <p14:tracePt t="219550" x="7172325" y="4857750"/>
          <p14:tracePt t="219566" x="7172325" y="4872038"/>
          <p14:tracePt t="219584" x="7172325" y="4908550"/>
          <p14:tracePt t="219599" x="7165975" y="4937125"/>
          <p14:tracePt t="219617" x="7151688" y="4994275"/>
          <p14:tracePt t="219633" x="7143750" y="5037138"/>
          <p14:tracePt t="219649" x="7108825" y="5094288"/>
          <p14:tracePt t="219667" x="7094538" y="5137150"/>
          <p14:tracePt t="219682" x="7072313" y="5172075"/>
          <p14:tracePt t="219700" x="7051675" y="5194300"/>
          <p14:tracePt t="219716" x="7023100" y="5243513"/>
          <p14:tracePt t="219733" x="7000875" y="5280025"/>
          <p14:tracePt t="219749" x="6980238" y="5314950"/>
          <p14:tracePt t="219766" x="6958013" y="5329238"/>
          <p14:tracePt t="219783" x="6923088" y="5365750"/>
          <p14:tracePt t="219800" x="6894513" y="5386388"/>
          <p14:tracePt t="219816" x="6837363" y="5414963"/>
          <p14:tracePt t="219816" x="6829425" y="5422900"/>
          <p14:tracePt t="219849" x="6794500" y="5451475"/>
          <p14:tracePt t="219850" x="6751638" y="5465763"/>
          <p14:tracePt t="219867" x="6708775" y="5486400"/>
          <p14:tracePt t="219883" x="6680200" y="5494338"/>
          <p14:tracePt t="219899" x="6665913" y="5494338"/>
          <p14:tracePt t="219916" x="6643688" y="5494338"/>
          <p14:tracePt t="219933" x="6623050" y="5494338"/>
          <p14:tracePt t="219949" x="6580188" y="5494338"/>
          <p14:tracePt t="219966" x="6529388" y="5472113"/>
          <p14:tracePt t="219983" x="6472238" y="5443538"/>
          <p14:tracePt t="219999" x="6457950" y="5429250"/>
          <p14:tracePt t="220015" x="6443663" y="5414963"/>
          <p14:tracePt t="220033" x="6429375" y="5394325"/>
          <p14:tracePt t="220048" x="6380163" y="5308600"/>
          <p14:tracePt t="220066" x="6351588" y="5251450"/>
          <p14:tracePt t="220082" x="6323013" y="5180013"/>
          <p14:tracePt t="220100" x="6315075" y="5122863"/>
          <p14:tracePt t="220116" x="6308725" y="5100638"/>
          <p14:tracePt t="220133" x="6308725" y="5086350"/>
          <p14:tracePt t="220149" x="6300788" y="5072063"/>
          <p14:tracePt t="220166" x="6300788" y="5051425"/>
          <p14:tracePt t="220182" x="6280150" y="4994275"/>
          <p14:tracePt t="220199" x="6280150" y="4937125"/>
          <p14:tracePt t="220215" x="6280150" y="4872038"/>
          <p14:tracePt t="220233" x="6280150" y="4829175"/>
          <p14:tracePt t="220249" x="6280150" y="4800600"/>
          <p14:tracePt t="220266" x="6280150" y="4779963"/>
          <p14:tracePt t="220281" x="6280150" y="4765675"/>
          <p14:tracePt t="220299" x="6280150" y="4743450"/>
          <p14:tracePt t="220316" x="6280150" y="4729163"/>
          <p14:tracePt t="220332" x="6286500" y="4714875"/>
          <p14:tracePt t="220377" x="6308725" y="4694238"/>
          <p14:tracePt t="220386" x="6315075" y="4686300"/>
          <p14:tracePt t="220392" x="6329363" y="4679950"/>
          <p14:tracePt t="220398" x="6357938" y="4657725"/>
          <p14:tracePt t="220415" x="6386513" y="4643438"/>
          <p14:tracePt t="220433" x="6423025" y="4614863"/>
          <p14:tracePt t="220448" x="6500813" y="4594225"/>
          <p14:tracePt t="220466" x="6557963" y="4572000"/>
          <p14:tracePt t="220482" x="6600825" y="4572000"/>
          <p14:tracePt t="220499" x="6665913" y="4572000"/>
          <p14:tracePt t="220515" x="6680200" y="4572000"/>
          <p14:tracePt t="220532" x="6700838" y="4572000"/>
          <p14:tracePt t="220548" x="6715125" y="4572000"/>
          <p14:tracePt t="220565" x="6757988" y="4572000"/>
          <p14:tracePt t="220582" x="6794500" y="4572000"/>
          <p14:tracePt t="220599" x="6829425" y="4572000"/>
          <p14:tracePt t="220615" x="6851650" y="4579938"/>
          <p14:tracePt t="220632" x="6886575" y="4586288"/>
          <p14:tracePt t="220648" x="6915150" y="4600575"/>
          <p14:tracePt t="220665" x="6937375" y="4614863"/>
          <p14:tracePt t="220681" x="6958013" y="4614863"/>
          <p14:tracePt t="220699" x="6972300" y="4622800"/>
          <p14:tracePt t="220714" x="7000875" y="4629150"/>
          <p14:tracePt t="220732" x="7023100" y="4651375"/>
          <p14:tracePt t="220748" x="7043738" y="4665663"/>
          <p14:tracePt t="220765" x="7051675" y="4672013"/>
          <p14:tracePt t="220781" x="7065963" y="4686300"/>
          <p14:tracePt t="220799" x="7065963" y="4694238"/>
          <p14:tracePt t="220815" x="7080250" y="4722813"/>
          <p14:tracePt t="220832" x="7086600" y="4737100"/>
          <p14:tracePt t="220848" x="7086600" y="4765675"/>
          <p14:tracePt t="220865" x="7094538" y="4808538"/>
          <p14:tracePt t="220882" x="7094538" y="4829175"/>
          <p14:tracePt t="220898" x="7094538" y="4857750"/>
          <p14:tracePt t="220914" x="7108825" y="4900613"/>
          <p14:tracePt t="220931" x="7108825" y="4929188"/>
          <p14:tracePt t="220947" x="7108825" y="4943475"/>
          <p14:tracePt t="220964" x="7108825" y="4965700"/>
          <p14:tracePt t="220981" x="7108825" y="4979988"/>
          <p14:tracePt t="220999" x="7108825" y="4986338"/>
          <p14:tracePt t="221014" x="7108825" y="5014913"/>
          <p14:tracePt t="221031" x="7108825" y="5029200"/>
          <p14:tracePt t="221047" x="7108825" y="5057775"/>
          <p14:tracePt t="221065" x="7108825" y="5094288"/>
          <p14:tracePt t="221080" x="7108825" y="5122863"/>
          <p14:tracePt t="221098" x="7108825" y="5137150"/>
          <p14:tracePt t="221114" x="7108825" y="5143500"/>
          <p14:tracePt t="221131" x="7080250" y="5157788"/>
          <p14:tracePt t="221147" x="7080250" y="5172075"/>
          <p14:tracePt t="221164" x="7051675" y="5200650"/>
          <p14:tracePt t="221180" x="7037388" y="5222875"/>
          <p14:tracePt t="221198" x="7000875" y="5265738"/>
          <p14:tracePt t="221214" x="6943725" y="5294313"/>
          <p14:tracePt t="221230" x="6915150" y="5300663"/>
          <p14:tracePt t="221247" x="6900863" y="5308600"/>
          <p14:tracePt t="221264" x="6886575" y="5308600"/>
          <p14:tracePt t="221280" x="6843713" y="5322888"/>
          <p14:tracePt t="221298" x="6837363" y="5322888"/>
          <p14:tracePt t="221314" x="6823075" y="5322888"/>
          <p14:tracePt t="221330" x="6786563" y="5337175"/>
          <p14:tracePt t="221347" x="6751638" y="5337175"/>
          <p14:tracePt t="221363" x="6723063" y="5343525"/>
          <p14:tracePt t="221381" x="6665913" y="5351463"/>
          <p14:tracePt t="221397" x="6629400" y="5351463"/>
          <p14:tracePt t="221413" x="6608763" y="5351463"/>
          <p14:tracePt t="221430" x="6572250" y="5365750"/>
          <p14:tracePt t="221447" x="6565900" y="5365750"/>
          <p14:tracePt t="221464" x="6543675" y="5365750"/>
          <p14:tracePt t="221481" x="6515100" y="5365750"/>
          <p14:tracePt t="221497" x="6500813" y="5365750"/>
          <p14:tracePt t="221515" x="6480175" y="5365750"/>
          <p14:tracePt t="221530" x="6472238" y="5365750"/>
          <p14:tracePt t="221548" x="6465888" y="5365750"/>
          <p14:tracePt t="221586" x="6457950" y="5365750"/>
          <p14:tracePt t="221633" x="6429375" y="5357813"/>
          <p14:tracePt t="221641" x="6429375" y="5351463"/>
          <p14:tracePt t="221648" x="6423025" y="5337175"/>
          <p14:tracePt t="221663" x="6415088" y="5329238"/>
          <p14:tracePt t="221680" x="6408738" y="5300663"/>
          <p14:tracePt t="221696" x="6380163" y="5229225"/>
          <p14:tracePt t="221714" x="6372225" y="5186363"/>
          <p14:tracePt t="221730" x="6365875" y="5151438"/>
          <p14:tracePt t="221746" x="6357938" y="5114925"/>
          <p14:tracePt t="221763" x="6337300" y="5072063"/>
          <p14:tracePt t="221780" x="6337300" y="5043488"/>
          <p14:tracePt t="221797" x="6329363" y="5037138"/>
          <p14:tracePt t="221833" x="6329363" y="5029200"/>
          <p14:tracePt t="221848" x="6323013" y="5014913"/>
          <p14:tracePt t="221848" x="6308725" y="4979988"/>
          <p14:tracePt t="221863" x="6308725" y="4957763"/>
          <p14:tracePt t="221880" x="6294438" y="4929188"/>
          <p14:tracePt t="221897" x="6294438" y="4914900"/>
          <p14:tracePt t="221913" x="6286500" y="4886325"/>
          <p14:tracePt t="221930" x="6286500" y="4872038"/>
          <p14:tracePt t="221947" x="6280150" y="4829175"/>
          <p14:tracePt t="221963" x="6280150" y="4808538"/>
          <p14:tracePt t="221980" x="6265863" y="4779963"/>
          <p14:tracePt t="221996" x="6265863" y="4765675"/>
          <p14:tracePt t="222014" x="6265863" y="4757738"/>
          <p14:tracePt t="222030" x="6265863" y="4737100"/>
          <p14:tracePt t="222046" x="6265863" y="4722813"/>
          <p14:tracePt t="222062" x="6265863" y="4714875"/>
          <p14:tracePt t="222080" x="6265863" y="4686300"/>
          <p14:tracePt t="222096" x="6265863" y="4657725"/>
          <p14:tracePt t="222137" x="6265863" y="4651375"/>
          <p14:tracePt t="222281" x="6265863" y="4665663"/>
          <p14:tracePt t="222290" x="6272213" y="4694238"/>
          <p14:tracePt t="222298" x="6280150" y="4708525"/>
          <p14:tracePt t="222305" x="6300788" y="4757738"/>
          <p14:tracePt t="222315" x="6308725" y="4786313"/>
          <p14:tracePt t="222329" x="6308725" y="4822825"/>
          <p14:tracePt t="222347" x="6308725" y="4865688"/>
          <p14:tracePt t="222362" x="6308725" y="4879975"/>
          <p14:tracePt t="222380" x="6308725" y="4908550"/>
          <p14:tracePt t="222395" x="6308725" y="4943475"/>
          <p14:tracePt t="222413" x="6308725" y="4951413"/>
          <p14:tracePt t="222449" x="6308725" y="4957763"/>
          <p14:tracePt t="222457" x="6308725" y="4972050"/>
          <p14:tracePt t="222465" x="6308725" y="4994275"/>
          <p14:tracePt t="222479" x="6308725" y="5022850"/>
          <p14:tracePt t="222495" x="6308725" y="5065713"/>
          <p14:tracePt t="222512" x="6308725" y="5108575"/>
          <p14:tracePt t="222528" x="6308725" y="5157788"/>
          <p14:tracePt t="222546" x="6300788" y="5186363"/>
          <p14:tracePt t="222562" x="6300788" y="5222875"/>
          <p14:tracePt t="222609" x="6300788" y="5229225"/>
          <p14:tracePt t="222617" x="6300788" y="5237163"/>
          <p14:tracePt t="222625" x="6300788" y="5257800"/>
          <p14:tracePt t="222636" x="6300788" y="5265738"/>
          <p14:tracePt t="222645" x="6300788" y="5286375"/>
          <p14:tracePt t="222662" x="6300788" y="5314950"/>
          <p14:tracePt t="222680" x="6300788" y="5322888"/>
          <p14:tracePt t="222721" x="6300788" y="5337175"/>
          <p14:tracePt t="222729" x="6308725" y="5343525"/>
          <p14:tracePt t="222735" x="6329363" y="5357813"/>
          <p14:tracePt t="222745" x="6386513" y="5386388"/>
          <p14:tracePt t="222762" x="6443663" y="5386388"/>
          <p14:tracePt t="222778" x="6500813" y="5386388"/>
          <p14:tracePt t="222795" x="6543675" y="5386388"/>
          <p14:tracePt t="222813" x="6580188" y="5394325"/>
          <p14:tracePt t="222828" x="6608763" y="5400675"/>
          <p14:tracePt t="222845" x="6643688" y="5414963"/>
          <p14:tracePt t="222862" x="6665913" y="5414963"/>
          <p14:tracePt t="222879" x="6700838" y="5414963"/>
          <p14:tracePt t="222895" x="6743700" y="5408613"/>
          <p14:tracePt t="222913" x="6780213" y="5394325"/>
          <p14:tracePt t="222928" x="6808788" y="5372100"/>
          <p14:tracePt t="222928" x="6815138" y="5372100"/>
          <p14:tracePt t="222945" x="6829425" y="5365750"/>
          <p14:tracePt t="222962" x="6843713" y="5351463"/>
          <p14:tracePt t="222979" x="6851650" y="5351463"/>
          <p14:tracePt t="222995" x="6872288" y="5343525"/>
          <p14:tracePt t="223012" x="6900863" y="5343525"/>
          <p14:tracePt t="223028" x="6908800" y="5343525"/>
          <p14:tracePt t="223045" x="6915150" y="5343525"/>
          <p14:tracePt t="223061" x="6929438" y="5343525"/>
          <p14:tracePt t="223194" x="6908800" y="5343525"/>
          <p14:tracePt t="223201" x="6865938" y="5357813"/>
          <p14:tracePt t="223209" x="6851650" y="5357813"/>
          <p14:tracePt t="223218" x="6794500" y="5365750"/>
          <p14:tracePt t="223230" x="6757988" y="5372100"/>
          <p14:tracePt t="223244" x="6729413" y="5394325"/>
          <p14:tracePt t="223261" x="6686550" y="5394325"/>
          <p14:tracePt t="223278" x="6657975" y="5394325"/>
          <p14:tracePt t="223294" x="6629400" y="5394325"/>
          <p14:tracePt t="223311" x="6600825" y="5394325"/>
          <p14:tracePt t="223327" x="6580188" y="5394325"/>
          <p14:tracePt t="223344" x="6551613" y="5394325"/>
          <p14:tracePt t="223361" x="6465888" y="5408613"/>
          <p14:tracePt t="223378" x="6451600" y="5408613"/>
          <p14:tracePt t="223394" x="6437313" y="5408613"/>
          <p14:tracePt t="223411" x="6429375" y="5408613"/>
          <p14:tracePt t="223465" x="6408738" y="5408613"/>
          <p14:tracePt t="223473" x="6386513" y="5408613"/>
          <p14:tracePt t="223505" x="6380163" y="5408613"/>
          <p14:tracePt t="223513" x="6357938" y="5400675"/>
          <p14:tracePt t="223521" x="6357938" y="5386388"/>
          <p14:tracePt t="223527" x="6357938" y="5329238"/>
          <p14:tracePt t="223544" x="6357938" y="5257800"/>
          <p14:tracePt t="223561" x="6357938" y="5222875"/>
          <p14:tracePt t="223578" x="6386513" y="5208588"/>
          <p14:tracePt t="223594" x="6443663" y="5200650"/>
          <p14:tracePt t="223610" x="6486525" y="5200650"/>
          <p14:tracePt t="223627" x="6523038" y="5200650"/>
          <p14:tracePt t="223644" x="6572250" y="5200650"/>
          <p14:tracePt t="223661" x="6608763" y="5200650"/>
          <p14:tracePt t="223677" x="6657975" y="5200650"/>
          <p14:tracePt t="223694" x="6723063" y="5200650"/>
          <p14:tracePt t="223710" x="6751638" y="5180013"/>
          <p14:tracePt t="223841" x="6751638" y="5165725"/>
          <p14:tracePt t="223849" x="6751638" y="5100638"/>
          <p14:tracePt t="223857" x="6751638" y="5065713"/>
          <p14:tracePt t="223860" x="6751638" y="5037138"/>
          <p14:tracePt t="223877" x="6751638" y="5029200"/>
          <p14:tracePt t="223894" x="6737350" y="5014913"/>
          <p14:tracePt t="223909" x="6686550" y="5014913"/>
          <p14:tracePt t="223944" x="6594475" y="5014913"/>
          <p14:tracePt t="223944" x="6472238" y="5014913"/>
          <p14:tracePt t="223960" x="6343650" y="5014913"/>
          <p14:tracePt t="223960" x="6323013" y="5014913"/>
          <p14:tracePt t="223978" x="6286500" y="5037138"/>
          <p14:tracePt t="223994" x="6280150" y="5037138"/>
          <p14:tracePt t="224042" x="6265863" y="5037138"/>
          <p14:tracePt t="224049" x="6251575" y="5029200"/>
          <p14:tracePt t="224055" x="6251575" y="5014913"/>
          <p14:tracePt t="224060" x="6243638" y="4986338"/>
          <p14:tracePt t="224077" x="6229350" y="4951413"/>
          <p14:tracePt t="224094" x="6223000" y="4908550"/>
          <p14:tracePt t="224110" x="6208713" y="4865688"/>
          <p14:tracePt t="224127" x="6194425" y="4822825"/>
          <p14:tracePt t="224143" x="6194425" y="4772025"/>
          <p14:tracePt t="224160" x="6194425" y="4700588"/>
          <p14:tracePt t="224176" x="6257925" y="4579938"/>
          <p14:tracePt t="224194" x="6351588" y="4500563"/>
          <p14:tracePt t="224210" x="6451600" y="4437063"/>
          <p14:tracePt t="224227" x="6543675" y="4379913"/>
          <p14:tracePt t="224243" x="6629400" y="4337050"/>
          <p14:tracePt t="224260" x="6672263" y="4300538"/>
          <p14:tracePt t="224276" x="6708775" y="4286250"/>
          <p14:tracePt t="224294" x="6729413" y="4265613"/>
          <p14:tracePt t="224309" x="6765925" y="4257675"/>
          <p14:tracePt t="224326" x="6808788" y="4257675"/>
          <p14:tracePt t="224342" x="6843713" y="4257675"/>
          <p14:tracePt t="224360" x="6886575" y="4257675"/>
          <p14:tracePt t="224376" x="6929438" y="4265613"/>
          <p14:tracePt t="224393" x="6980238" y="4286250"/>
          <p14:tracePt t="224409" x="7029450" y="4314825"/>
          <p14:tracePt t="224427" x="7065963" y="4329113"/>
          <p14:tracePt t="224443" x="7100888" y="4357688"/>
          <p14:tracePt t="224459" x="7143750" y="4371975"/>
          <p14:tracePt t="224476" x="7172325" y="4400550"/>
          <p14:tracePt t="224493" x="7180263" y="4400550"/>
          <p14:tracePt t="224509" x="7186613" y="4408488"/>
          <p14:tracePt t="224526" x="7208838" y="4414838"/>
          <p14:tracePt t="224542" x="7229475" y="4443413"/>
          <p14:tracePt t="224559" x="7243763" y="4479925"/>
          <p14:tracePt t="224576" x="7251700" y="4522788"/>
          <p14:tracePt t="224576" x="7272338" y="4565650"/>
          <p14:tracePt t="224594" x="7272338" y="4608513"/>
          <p14:tracePt t="224610" x="7272338" y="4651375"/>
          <p14:tracePt t="224626" x="7272338" y="4679950"/>
          <p14:tracePt t="224642" x="7272338" y="4714875"/>
          <p14:tracePt t="224659" x="7272338" y="4743450"/>
          <p14:tracePt t="224675" x="7265988" y="4779963"/>
          <p14:tracePt t="224693" x="7237413" y="4814888"/>
          <p14:tracePt t="224709" x="7208838" y="4851400"/>
          <p14:tracePt t="224726" x="7158038" y="4922838"/>
          <p14:tracePt t="224742" x="7123113" y="4957763"/>
          <p14:tracePt t="224760" x="7100888" y="4979988"/>
          <p14:tracePt t="224775" x="7072313" y="5008563"/>
          <p14:tracePt t="224793" x="7043738" y="5022850"/>
          <p14:tracePt t="224809" x="7000875" y="5029200"/>
          <p14:tracePt t="224826" x="6929438" y="5057775"/>
          <p14:tracePt t="224842" x="6858000" y="5086350"/>
          <p14:tracePt t="224858" x="6800850" y="5114925"/>
          <p14:tracePt t="224875" x="6729413" y="5129213"/>
          <p14:tracePt t="224893" x="6686550" y="5143500"/>
          <p14:tracePt t="224908" x="6651625" y="5157788"/>
          <p14:tracePt t="224926" x="6637338" y="5157788"/>
          <p14:tracePt t="224942" x="6594475" y="5157788"/>
          <p14:tracePt t="224960" x="6580188" y="5157788"/>
          <p14:tracePt t="224976" x="6515100" y="5157788"/>
          <p14:tracePt t="224993" x="6500813" y="5157788"/>
          <p14:tracePt t="225009" x="6457950" y="5157788"/>
          <p14:tracePt t="225026" x="6423025" y="5143500"/>
          <p14:tracePt t="225041" x="6400800" y="5143500"/>
          <p14:tracePt t="225089" x="6394450" y="5143500"/>
          <p14:tracePt t="225097" x="6365875" y="5100638"/>
          <p14:tracePt t="225108" x="6343650" y="5094288"/>
          <p14:tracePt t="225111" x="6323013" y="5072063"/>
          <p14:tracePt t="225125" x="6300788" y="5043488"/>
          <p14:tracePt t="225141" x="6265863" y="5022850"/>
          <p14:tracePt t="225158" x="6257925" y="5014913"/>
          <p14:tracePt t="225175" x="6243638" y="4986338"/>
          <p14:tracePt t="225192" x="6215063" y="4951413"/>
          <p14:tracePt t="225208" x="6200775" y="4908550"/>
          <p14:tracePt t="225225" x="6180138" y="4822825"/>
          <p14:tracePt t="225241" x="6180138" y="4772025"/>
          <p14:tracePt t="225258" x="6165850" y="4714875"/>
          <p14:tracePt t="225274" x="6172200" y="4657725"/>
          <p14:tracePt t="225291" x="6194425" y="4622800"/>
          <p14:tracePt t="225308" x="6223000" y="4586288"/>
          <p14:tracePt t="225325" x="6265863" y="4572000"/>
          <p14:tracePt t="225341" x="6323013" y="4557713"/>
          <p14:tracePt t="225358" x="6394450" y="4543425"/>
          <p14:tracePt t="225374" x="6472238" y="4543425"/>
          <p14:tracePt t="225391" x="6629400" y="4514850"/>
          <p14:tracePt t="225407" x="6723063" y="4486275"/>
          <p14:tracePt t="225407" x="6751638" y="4486275"/>
          <p14:tracePt t="225426" x="6823075" y="4471988"/>
          <p14:tracePt t="225442" x="6837363" y="4471988"/>
          <p14:tracePt t="225489" x="6865938" y="4471988"/>
          <p14:tracePt t="225497" x="6894513" y="4471988"/>
          <p14:tracePt t="225505" x="6929438" y="4471988"/>
          <p14:tracePt t="225512" x="7000875" y="4494213"/>
          <p14:tracePt t="225524" x="7086600" y="4537075"/>
          <p14:tracePt t="225541" x="7143750" y="4557713"/>
          <p14:tracePt t="225558" x="7172325" y="4565650"/>
          <p14:tracePt t="225575" x="7186613" y="4572000"/>
          <p14:tracePt t="225591" x="7208838" y="4586288"/>
          <p14:tracePt t="225608" x="7237413" y="4622800"/>
          <p14:tracePt t="225624" x="7251700" y="4629150"/>
          <p14:tracePt t="225624" x="7251700" y="4643438"/>
          <p14:tracePt t="225642" x="7265988" y="4665663"/>
          <p14:tracePt t="225657" x="7265988" y="4714875"/>
          <p14:tracePt t="225675" x="7265988" y="4743450"/>
          <p14:tracePt t="225690" x="7265988" y="4800600"/>
          <p14:tracePt t="225707" x="7265988" y="4843463"/>
          <p14:tracePt t="225724" x="7251700" y="4900613"/>
          <p14:tracePt t="225741" x="7251700" y="4937125"/>
          <p14:tracePt t="225757" x="7223125" y="4979988"/>
          <p14:tracePt t="225774" x="7208838" y="5014913"/>
          <p14:tracePt t="225790" x="7186613" y="5037138"/>
          <p14:tracePt t="225808" x="7172325" y="5072063"/>
          <p14:tracePt t="225824" x="7151688" y="5094288"/>
          <p14:tracePt t="225824" x="7143750" y="5100638"/>
          <p14:tracePt t="225842" x="7108825" y="5143500"/>
          <p14:tracePt t="225857" x="7058025" y="5172075"/>
          <p14:tracePt t="225875" x="7037388" y="5194300"/>
          <p14:tracePt t="225891" x="7000875" y="5200650"/>
          <p14:tracePt t="225908" x="6980238" y="5222875"/>
          <p14:tracePt t="225924" x="6937375" y="5229225"/>
          <p14:tracePt t="225941" x="6886575" y="5272088"/>
          <p14:tracePt t="225957" x="6837363" y="5294313"/>
          <p14:tracePt t="225976" x="6808788" y="5294313"/>
          <p14:tracePt t="225990" x="6800850" y="5294313"/>
          <p14:tracePt t="226008" x="6786563" y="5294313"/>
          <p14:tracePt t="226023" x="6757988" y="5294313"/>
          <p14:tracePt t="226041" x="6729413" y="5272088"/>
          <p14:tracePt t="226089" x="6723063" y="5272088"/>
          <p14:tracePt t="226097" x="6708775" y="5272088"/>
          <p14:tracePt t="226099" x="6694488" y="5272088"/>
          <p14:tracePt t="226107" x="6672263" y="5265738"/>
          <p14:tracePt t="226123" x="6657975" y="5265738"/>
          <p14:tracePt t="226141" x="6643688" y="5265738"/>
          <p14:tracePt t="226156" x="6629400" y="5265738"/>
          <p14:tracePt t="226174" x="6615113" y="5265738"/>
          <p14:tracePt t="226189" x="6608763" y="5265738"/>
          <p14:tracePt t="226206" x="6594475" y="5265738"/>
          <p14:tracePt t="226223" x="6580188" y="5265738"/>
          <p14:tracePt t="226240" x="6543675" y="5257800"/>
          <p14:tracePt t="226257" x="6515100" y="5237163"/>
          <p14:tracePt t="226274" x="6486525" y="5222875"/>
          <p14:tracePt t="226290" x="6437313" y="5194300"/>
          <p14:tracePt t="226307" x="6423025" y="5186363"/>
          <p14:tracePt t="226323" x="6400800" y="5172075"/>
          <p14:tracePt t="226341" x="6372225" y="5165725"/>
          <p14:tracePt t="226356" x="6357938" y="5143500"/>
          <p14:tracePt t="226373" x="6337300" y="5129213"/>
          <p14:tracePt t="226390" x="6323013" y="5122863"/>
          <p14:tracePt t="226407" x="6300788" y="5108575"/>
          <p14:tracePt t="226423" x="6286500" y="5094288"/>
          <p14:tracePt t="226440" x="6280150" y="5094288"/>
          <p14:tracePt t="226456" x="6265863" y="5086350"/>
          <p14:tracePt t="226530" x="6257925" y="5086350"/>
          <p14:tracePt t="226545" x="6251575" y="5086350"/>
          <p14:tracePt t="226553" x="6237288" y="5072063"/>
          <p14:tracePt t="226563" x="6229350" y="5072063"/>
          <p14:tracePt t="226573" x="6223000" y="5065713"/>
          <p14:tracePt t="226642" x="6215063" y="5065713"/>
          <p14:tracePt t="226649" x="6208713" y="5065713"/>
          <p14:tracePt t="226657" x="6186488" y="5057775"/>
          <p14:tracePt t="226674" x="6172200" y="5057775"/>
          <p14:tracePt t="226674" x="6165850" y="5051425"/>
          <p14:tracePt t="226689" x="6143625" y="5051425"/>
          <p14:tracePt t="226706" x="6137275" y="5051425"/>
          <p14:tracePt t="226722" x="6115050" y="5051425"/>
          <p14:tracePt t="226740" x="6094413" y="5051425"/>
          <p14:tracePt t="226756" x="6072188" y="5051425"/>
          <p14:tracePt t="226772" x="6029325" y="5051425"/>
          <p14:tracePt t="226789" x="5972175" y="5051425"/>
          <p14:tracePt t="226806" x="5908675" y="5051425"/>
          <p14:tracePt t="226822" x="5865813" y="5051425"/>
          <p14:tracePt t="226840" x="5843588" y="5051425"/>
          <p14:tracePt t="226856" x="5837238" y="5051425"/>
          <p14:tracePt t="226872" x="5822950" y="5057775"/>
          <p14:tracePt t="226889" x="5808663" y="5072063"/>
          <p14:tracePt t="226906" x="5794375" y="5080000"/>
          <p14:tracePt t="226922" x="5751513" y="5129213"/>
          <p14:tracePt t="226939" x="5729288" y="5165725"/>
          <p14:tracePt t="226956" x="5700713" y="5186363"/>
          <p14:tracePt t="226972" x="5694363" y="5194300"/>
          <p14:tracePt t="227025" x="5686425" y="5200650"/>
          <p14:tracePt t="227033" x="5680075" y="5200650"/>
          <p14:tracePt t="227041" x="5665788" y="5200650"/>
          <p14:tracePt t="227073" x="5657850" y="5200650"/>
          <p14:tracePt t="227082" x="5643563" y="5194300"/>
          <p14:tracePt t="227090" x="5637213" y="5194300"/>
          <p14:tracePt t="227092" x="5622925" y="5194300"/>
          <p14:tracePt t="227105" x="5600700" y="5186363"/>
          <p14:tracePt t="227122" x="5586413" y="5186363"/>
          <p14:tracePt t="227139" x="5565775" y="5180013"/>
          <p14:tracePt t="227155" x="5543550" y="5151438"/>
          <p14:tracePt t="227172" x="5514975" y="5143500"/>
          <p14:tracePt t="227233" x="5514975" y="5129213"/>
          <p14:tracePt t="227273" x="5551488" y="5114925"/>
          <p14:tracePt t="227281" x="5686425" y="5114925"/>
          <p14:tracePt t="227288" x="5772150" y="5114925"/>
          <p14:tracePt t="227289" x="5965825" y="5137150"/>
          <p14:tracePt t="227305" x="6072188" y="5151438"/>
          <p14:tracePt t="227321" x="6165850" y="5151438"/>
          <p14:tracePt t="227338" x="6272213" y="5180013"/>
          <p14:tracePt t="227356" x="6343650" y="5186363"/>
          <p14:tracePt t="227371" x="6400800" y="5200650"/>
          <p14:tracePt t="227389" x="6472238" y="5222875"/>
          <p14:tracePt t="227405" x="6523038" y="5229225"/>
          <p14:tracePt t="227422" x="6600825" y="5237163"/>
          <p14:tracePt t="227438" x="6657975" y="5243513"/>
          <p14:tracePt t="227455" x="6715125" y="5243513"/>
          <p14:tracePt t="227471" x="6757988" y="5243513"/>
          <p14:tracePt t="227471" x="6794500" y="5243513"/>
          <p14:tracePt t="227504" x="6829425" y="5265738"/>
          <p14:tracePt t="227505" x="6865938" y="5265738"/>
          <p14:tracePt t="227522" x="6894513" y="5265738"/>
          <p14:tracePt t="227539" x="6929438" y="5265738"/>
          <p14:tracePt t="227555" x="6965950" y="5257800"/>
          <p14:tracePt t="227572" x="7015163" y="5214938"/>
          <p14:tracePt t="227588" x="7051675" y="5200650"/>
          <p14:tracePt t="227605" x="7072313" y="5186363"/>
          <p14:tracePt t="227622" x="7094538" y="5157788"/>
          <p14:tracePt t="227638" x="7100888" y="5157788"/>
          <p14:tracePt t="227689" x="7108825" y="5157788"/>
          <p14:tracePt t="227698" x="7137400" y="5157788"/>
          <p14:tracePt t="227705" x="7143750" y="5157788"/>
          <p14:tracePt t="227713" x="7151688" y="5186363"/>
          <p14:tracePt t="227721" x="7151688" y="5208588"/>
          <p14:tracePt t="227738" x="7151688" y="5251450"/>
          <p14:tracePt t="227756" x="7151688" y="5308600"/>
          <p14:tracePt t="227771" x="7123113" y="5337175"/>
          <p14:tracePt t="227788" x="7080250" y="5380038"/>
          <p14:tracePt t="227804" x="7008813" y="5429250"/>
          <p14:tracePt t="227821" x="6943725" y="5451475"/>
          <p14:tracePt t="227837" x="6900863" y="5457825"/>
          <p14:tracePt t="227855" x="6872288" y="5457825"/>
          <p14:tracePt t="227870" x="6858000" y="5457825"/>
          <p14:tracePt t="227887" x="6823075" y="5457825"/>
          <p14:tracePt t="227905" x="6772275" y="5457825"/>
          <p14:tracePt t="227922" x="6729413" y="5457825"/>
          <p14:tracePt t="227937" x="6708775" y="5457825"/>
          <p14:tracePt t="227955" x="6680200" y="5451475"/>
          <p14:tracePt t="227970" x="6657975" y="5443538"/>
          <p14:tracePt t="227988" x="6629400" y="5443538"/>
          <p14:tracePt t="228004" x="6623050" y="5437188"/>
          <p14:tracePt t="228021" x="6615113" y="5422900"/>
          <p14:tracePt t="228038" x="6586538" y="5422900"/>
          <p14:tracePt t="228054" x="6572250" y="5408613"/>
          <p14:tracePt t="228070" x="6565900" y="5408613"/>
          <p14:tracePt t="228088" x="6543675" y="5400675"/>
          <p14:tracePt t="228138" x="6537325" y="5400675"/>
          <p14:tracePt t="228154" x="6515100" y="5394325"/>
          <p14:tracePt t="228185" x="6508750" y="5394325"/>
          <p14:tracePt t="228193" x="6486525" y="5380038"/>
          <p14:tracePt t="228273" x="6472238" y="5380038"/>
          <p14:tracePt t="228289" x="6465888" y="5380038"/>
          <p14:tracePt t="228297" x="6451600" y="5372100"/>
          <p14:tracePt t="228353" x="6437313" y="5365750"/>
          <p14:tracePt t="228369" x="6429375" y="5337175"/>
          <p14:tracePt t="228377" x="6423025" y="5329238"/>
          <p14:tracePt t="228409" x="6415088" y="5308600"/>
          <p14:tracePt t="228489" x="6408738" y="5300663"/>
          <p14:tracePt t="228505" x="6408738" y="5294313"/>
          <p14:tracePt t="228512" x="6408738" y="5286375"/>
          <p14:tracePt t="228520" x="6408738" y="5257800"/>
          <p14:tracePt t="228538" x="6408738" y="5229225"/>
          <p14:tracePt t="228553" x="6408738" y="5222875"/>
          <p14:tracePt t="228570" x="6408738" y="5214938"/>
          <p14:tracePt t="228633" x="6408738" y="5208588"/>
          <p14:tracePt t="228665" x="6408738" y="5186363"/>
          <p14:tracePt t="228673" x="6415088" y="5172075"/>
          <p14:tracePt t="228676" x="6423025" y="5172075"/>
          <p14:tracePt t="228686" x="6457950" y="5172075"/>
          <p14:tracePt t="228703" x="6500813" y="5165725"/>
          <p14:tracePt t="228720" x="6543675" y="5165725"/>
          <p14:tracePt t="228737" x="6594475" y="5165725"/>
          <p14:tracePt t="228754" x="6651625" y="5165725"/>
          <p14:tracePt t="228769" x="6680200" y="5165725"/>
          <p14:tracePt t="228786" x="6708775" y="5165725"/>
          <p14:tracePt t="228803" x="6723063" y="5165725"/>
          <p14:tracePt t="228820" x="6743700" y="5165725"/>
          <p14:tracePt t="228836" x="6757988" y="5165725"/>
          <p14:tracePt t="228853" x="6794500" y="5165725"/>
          <p14:tracePt t="228870" x="6823075" y="5165725"/>
          <p14:tracePt t="228887" x="6851650" y="5165725"/>
          <p14:tracePt t="228902" x="6880225" y="5165725"/>
          <p14:tracePt t="228921" x="6900863" y="5165725"/>
          <p14:tracePt t="228936" x="6915150" y="5165725"/>
          <p14:tracePt t="228954" x="6923088" y="5165725"/>
          <p14:tracePt t="228969" x="6943725" y="5165725"/>
          <p14:tracePt t="229241" x="6937375" y="5172075"/>
          <p14:tracePt t="229249" x="6923088" y="5194300"/>
          <p14:tracePt t="229265" x="6908800" y="5214938"/>
          <p14:tracePt t="229271" x="6900863" y="5229225"/>
          <p14:tracePt t="229285" x="6880225" y="5272088"/>
          <p14:tracePt t="229303" x="6872288" y="5286375"/>
          <p14:tracePt t="229319" x="6865938" y="5300663"/>
          <p14:tracePt t="229370" x="6858000" y="5308600"/>
          <p14:tracePt t="229379" x="6851650" y="5322888"/>
          <p14:tracePt t="229379" x="6829425" y="5351463"/>
          <p14:tracePt t="229386" x="6823075" y="5357813"/>
          <p14:tracePt t="229402" x="6815138" y="5365750"/>
          <p14:tracePt t="229419" x="6808788" y="5372100"/>
          <p14:tracePt t="229436" x="6794500" y="5394325"/>
          <p14:tracePt t="229473" x="6786563" y="5400675"/>
          <p14:tracePt t="229505" x="6772275" y="5414963"/>
          <p14:tracePt t="229513" x="6751638" y="5414963"/>
          <p14:tracePt t="229521" x="6743700" y="5414963"/>
          <p14:tracePt t="229529" x="6723063" y="5422900"/>
          <p14:tracePt t="229539" x="6715125" y="5422900"/>
          <p14:tracePt t="229551" x="6672263" y="5429250"/>
          <p14:tracePt t="229551" x="6665913" y="5429250"/>
          <p14:tracePt t="229570" x="6643688" y="5437188"/>
          <p14:tracePt t="229586" x="6629400" y="5443538"/>
          <p14:tracePt t="229603" x="6623050" y="5451475"/>
          <p14:tracePt t="229618" x="6600825" y="5451475"/>
          <p14:tracePt t="229636" x="6565900" y="5451475"/>
          <p14:tracePt t="229651" x="6543675" y="5451475"/>
          <p14:tracePt t="229669" x="6523038" y="5451475"/>
          <p14:tracePt t="229685" x="6494463" y="5451475"/>
          <p14:tracePt t="229702" x="6480175" y="5451475"/>
          <p14:tracePt t="229719" x="6472238" y="5451475"/>
          <p14:tracePt t="229754" x="6465888" y="5451475"/>
          <p14:tracePt t="229768" x="6451600" y="5451475"/>
          <p14:tracePt t="229769" x="6443663" y="5451475"/>
          <p14:tracePt t="229785" x="6429375" y="5451475"/>
          <p14:tracePt t="229833" x="6415088" y="5451475"/>
          <p14:tracePt t="229841" x="6408738" y="5443538"/>
          <p14:tracePt t="229857" x="6394450" y="5443538"/>
          <p14:tracePt t="229873" x="6386513" y="5443538"/>
          <p14:tracePt t="229889" x="6380163" y="5437188"/>
          <p14:tracePt t="229921" x="6357938" y="5422900"/>
          <p14:tracePt t="229929" x="6351588" y="5414963"/>
          <p14:tracePt t="229969" x="6337300" y="5414963"/>
          <p14:tracePt t="229986" x="6329363" y="5414963"/>
          <p14:tracePt t="229993" x="6308725" y="5408613"/>
          <p14:tracePt t="230009" x="6294438" y="5394325"/>
          <p14:tracePt t="230017" x="6286500" y="5394325"/>
          <p14:tracePt t="230025" x="6251575" y="5394325"/>
          <p14:tracePt t="230035" x="6208713" y="5372100"/>
          <p14:tracePt t="230051" x="6165850" y="5372100"/>
          <p14:tracePt t="230069" x="6143625" y="5357813"/>
          <p14:tracePt t="230084" x="6080125" y="5357813"/>
          <p14:tracePt t="230101" x="6022975" y="5351463"/>
          <p14:tracePt t="230117" x="5980113" y="5322888"/>
          <p14:tracePt t="230135" x="5937250" y="5314950"/>
          <p14:tracePt t="230151" x="5908675" y="5308600"/>
          <p14:tracePt t="230201" x="5900738" y="5286375"/>
          <p14:tracePt t="230233" x="5894388" y="5286375"/>
          <p14:tracePt t="230249" x="5886450" y="5286375"/>
          <p14:tracePt t="230257" x="5880100" y="5280025"/>
          <p14:tracePt t="230259" x="5872163" y="5272088"/>
          <p14:tracePt t="230267" x="5865813" y="5272088"/>
          <p14:tracePt t="230285" x="5851525" y="5265738"/>
          <p14:tracePt t="230337" x="5843588" y="5265738"/>
          <p14:tracePt t="230345" x="5815013" y="5265738"/>
          <p14:tracePt t="230353" x="5800725" y="5257800"/>
          <p14:tracePt t="230367" x="5794375" y="5251450"/>
          <p14:tracePt t="230449" x="5808663" y="5251450"/>
          <p14:tracePt t="230449" x="5900738" y="5251450"/>
          <p14:tracePt t="230465" x="6080125" y="5272088"/>
          <p14:tracePt t="230474" x="6215063" y="5286375"/>
          <p14:tracePt t="230484" x="6323013" y="5314950"/>
          <p14:tracePt t="230489" x="6494463" y="5322888"/>
          <p14:tracePt t="230501" x="6608763" y="5351463"/>
          <p14:tracePt t="230517" x="6643688" y="5351463"/>
          <p14:tracePt t="230561" x="6651625" y="5351463"/>
          <p14:tracePt t="230570" x="6665913" y="5351463"/>
          <p14:tracePt t="230577" x="6672263" y="5351463"/>
          <p14:tracePt t="230589" x="6686550" y="5351463"/>
          <p14:tracePt t="230601" x="6715125" y="5351463"/>
          <p14:tracePt t="230617" x="6729413" y="5351463"/>
          <p14:tracePt t="230634" x="6743700" y="5329238"/>
          <p14:tracePt t="230650" x="6757988" y="5322888"/>
          <p14:tracePt t="230667" x="6772275" y="5322888"/>
          <p14:tracePt t="230683" x="6786563" y="5314950"/>
          <p14:tracePt t="230700" x="6800850" y="5308600"/>
          <p14:tracePt t="230717" x="6808788" y="5300663"/>
          <p14:tracePt t="230733" x="6823075" y="5286375"/>
          <p14:tracePt t="230750" x="6829425" y="5286375"/>
          <p14:tracePt t="230768" x="6837363" y="5280025"/>
          <p14:tracePt t="230783" x="6843713" y="5280025"/>
          <p14:tracePt t="230800" x="6858000" y="5280025"/>
          <p14:tracePt t="230914" x="6858000" y="5286375"/>
          <p14:tracePt t="230922" x="6837363" y="5308600"/>
          <p14:tracePt t="230929" x="6823075" y="5308600"/>
          <p14:tracePt t="230937" x="6815138" y="5314950"/>
          <p14:tracePt t="230950" x="6800850" y="5329238"/>
          <p14:tracePt t="230950" x="6794500" y="5329238"/>
          <p14:tracePt t="230953" x="6772275" y="5337175"/>
          <p14:tracePt t="230967" x="6751638" y="5337175"/>
          <p14:tracePt t="230983" x="6715125" y="5343525"/>
          <p14:tracePt t="231001" x="6700838" y="5343525"/>
          <p14:tracePt t="231016" x="6665913" y="5343525"/>
          <p14:tracePt t="231034" x="6637338" y="5343525"/>
          <p14:tracePt t="231049" x="6623050" y="5343525"/>
          <p14:tracePt t="231066" x="6600825" y="5343525"/>
          <p14:tracePt t="231083" x="6594475" y="5343525"/>
          <p14:tracePt t="231100" x="6580188" y="5343525"/>
          <p14:tracePt t="231116" x="6565900" y="5343525"/>
          <p14:tracePt t="231133" x="6543675" y="5343525"/>
          <p14:tracePt t="231149" x="6537325" y="5343525"/>
          <p14:tracePt t="231166" x="6515100" y="5343525"/>
          <p14:tracePt t="231183" x="6486525" y="5343525"/>
          <p14:tracePt t="231199" x="6451600" y="5343525"/>
          <p14:tracePt t="231217" x="6415088" y="5337175"/>
          <p14:tracePt t="231233" x="6323013" y="5308600"/>
          <p14:tracePt t="231250" x="6208713" y="5251450"/>
          <p14:tracePt t="231266" x="6129338" y="5229225"/>
          <p14:tracePt t="231283" x="6086475" y="5222875"/>
          <p14:tracePt t="231300" x="6080125" y="5214938"/>
          <p14:tracePt t="231353" x="6072188" y="5208588"/>
          <p14:tracePt t="231361" x="6072188" y="5200650"/>
          <p14:tracePt t="231377" x="6072188" y="5194300"/>
          <p14:tracePt t="231381" x="6072188" y="5180013"/>
          <p14:tracePt t="231390" x="6094413" y="5157788"/>
          <p14:tracePt t="231399" x="6137275" y="5143500"/>
          <p14:tracePt t="231416" x="6186488" y="5122863"/>
          <p14:tracePt t="231432" x="6323013" y="5100638"/>
          <p14:tracePt t="231449" x="6415088" y="5100638"/>
          <p14:tracePt t="231465" x="6494463" y="5100638"/>
          <p14:tracePt t="231483" x="6572250" y="5100638"/>
          <p14:tracePt t="231499" x="6615113" y="5114925"/>
          <p14:tracePt t="231516" x="6657975" y="5122863"/>
          <p14:tracePt t="231532" x="6680200" y="5122863"/>
          <p14:tracePt t="231549" x="6708775" y="5122863"/>
          <p14:tracePt t="231566" x="6743700" y="5129213"/>
          <p14:tracePt t="231583" x="6765925" y="5151438"/>
          <p14:tracePt t="231599" x="6786563" y="5151438"/>
          <p14:tracePt t="231615" x="6823075" y="5157788"/>
          <p14:tracePt t="231632" x="6851650" y="5165725"/>
          <p14:tracePt t="231650" x="6865938" y="5165725"/>
          <p14:tracePt t="231666" x="6886575" y="5180013"/>
          <p14:tracePt t="231683" x="6908800" y="5186363"/>
          <p14:tracePt t="231699" x="6929438" y="5194300"/>
          <p14:tracePt t="231716" x="6943725" y="5208588"/>
          <p14:tracePt t="231731" x="6943725" y="5214938"/>
          <p14:tracePt t="231749" x="6951663" y="5229225"/>
          <p14:tracePt t="231766" x="6951663" y="5257800"/>
          <p14:tracePt t="231783" x="6951663" y="5300663"/>
          <p14:tracePt t="231799" x="6943725" y="5322888"/>
          <p14:tracePt t="231816" x="6929438" y="5337175"/>
          <p14:tracePt t="231832" x="6886575" y="5380038"/>
          <p14:tracePt t="231850" x="6865938" y="5386388"/>
          <p14:tracePt t="231866" x="6829425" y="5386388"/>
          <p14:tracePt t="231882" x="6794500" y="5394325"/>
          <p14:tracePt t="231898" x="6780213" y="5394325"/>
          <p14:tracePt t="231916" x="6765925" y="5394325"/>
          <p14:tracePt t="231932" x="6743700" y="5400675"/>
          <p14:tracePt t="231949" x="6729413" y="5400675"/>
          <p14:tracePt t="231965" x="6694488" y="5400675"/>
          <p14:tracePt t="231983" x="6686550" y="5400675"/>
          <p14:tracePt t="231998" x="6672263" y="5400675"/>
          <p14:tracePt t="232016" x="6665913" y="5400675"/>
          <p14:tracePt t="232031" x="6651625" y="5400675"/>
          <p14:tracePt t="232049" x="6629400" y="5400675"/>
          <p14:tracePt t="232065" x="6623050" y="5400675"/>
          <p14:tracePt t="232082" x="6615113" y="5400675"/>
          <p14:tracePt t="232099" x="6586538" y="5400675"/>
          <p14:tracePt t="232161" x="6572250" y="5394325"/>
          <p14:tracePt t="232169" x="6565900" y="5372100"/>
          <p14:tracePt t="232176" x="6557963" y="5372100"/>
          <p14:tracePt t="232185" x="6551613" y="5365750"/>
          <p14:tracePt t="232193" x="6543675" y="5357813"/>
          <p14:tracePt t="232201" x="6523038" y="5343525"/>
          <p14:tracePt t="232215" x="6500813" y="5337175"/>
          <p14:tracePt t="232231" x="6480175" y="5329238"/>
          <p14:tracePt t="232231" x="6472238" y="5329238"/>
          <p14:tracePt t="232250" x="6465888" y="5322888"/>
          <p14:tracePt t="232265" x="6423025" y="5286375"/>
          <p14:tracePt t="232313" x="6415088" y="5280025"/>
          <p14:tracePt t="232322" x="6408738" y="5272088"/>
          <p14:tracePt t="232329" x="6408738" y="5265738"/>
          <p14:tracePt t="232338" x="6408738" y="5257800"/>
          <p14:tracePt t="232348" x="6408738" y="5243513"/>
          <p14:tracePt t="232365" x="6465888" y="5222875"/>
          <p14:tracePt t="232382" x="6529388" y="5222875"/>
          <p14:tracePt t="232398" x="6623050" y="5214938"/>
          <p14:tracePt t="232415" x="6686550" y="5200650"/>
          <p14:tracePt t="232431" x="6765925" y="5194300"/>
          <p14:tracePt t="232448" x="6808788" y="5194300"/>
          <p14:tracePt t="232464" x="6865938" y="5180013"/>
          <p14:tracePt t="232482" x="6886575" y="5180013"/>
          <p14:tracePt t="232529" x="6894513" y="5180013"/>
          <p14:tracePt t="232536" x="6900863" y="5180013"/>
          <p14:tracePt t="232553" x="6908800" y="5180013"/>
          <p14:tracePt t="232553" x="6915150" y="5200650"/>
          <p14:tracePt t="232578" x="6915150" y="5208588"/>
          <p14:tracePt t="232585" x="6915150" y="5214938"/>
          <p14:tracePt t="232593" x="6915150" y="5229225"/>
          <p14:tracePt t="232614" x="6886575" y="5257800"/>
          <p14:tracePt t="232615" x="6843713" y="5265738"/>
          <p14:tracePt t="232630" x="6800850" y="5280025"/>
          <p14:tracePt t="232648" x="6729413" y="5286375"/>
          <p14:tracePt t="232664" x="6715125" y="5294313"/>
          <p14:tracePt t="232681" x="6700838" y="5294313"/>
          <p14:tracePt t="232697" x="6680200" y="5286375"/>
          <p14:tracePt t="232714" x="6672263" y="5265738"/>
          <p14:tracePt t="232730" x="6657975" y="5243513"/>
          <p14:tracePt t="232770" x="6651625" y="5243513"/>
          <p14:tracePt t="232770" x="6643688" y="5237163"/>
          <p14:tracePt t="232781" x="6643688" y="5222875"/>
          <p14:tracePt t="232800" x="6643688" y="5180013"/>
          <p14:tracePt t="232814" x="6657975" y="5143500"/>
          <p14:tracePt t="232830" x="6737350" y="5072063"/>
          <p14:tracePt t="232848" x="6808788" y="5029200"/>
          <p14:tracePt t="232864" x="6858000" y="5000625"/>
          <p14:tracePt t="232864" x="6886575" y="4972050"/>
          <p14:tracePt t="232882" x="6900863" y="4965700"/>
          <p14:tracePt t="233450" x="6900863" y="4972050"/>
          <p14:tracePt t="233577" x="6894513" y="4972050"/>
          <p14:tracePt t="233593" x="6886575" y="4972050"/>
          <p14:tracePt t="233609" x="6880225" y="4972050"/>
          <p14:tracePt t="233665" x="6851650" y="4979988"/>
          <p14:tracePt t="233722" x="6843713" y="4986338"/>
          <p14:tracePt t="233793" x="6837363" y="4994275"/>
          <p14:tracePt t="233802" x="6837363" y="5000625"/>
          <p14:tracePt t="233809" x="6829425" y="5008563"/>
          <p14:tracePt t="233817" x="6823075" y="5014913"/>
          <p14:tracePt t="233829" x="6815138" y="5022850"/>
          <p14:tracePt t="233845" x="6808788" y="5029200"/>
          <p14:tracePt t="233881" x="6786563" y="5029200"/>
          <p14:tracePt t="233897" x="6765925" y="5051425"/>
          <p14:tracePt t="233898" x="6751638" y="5051425"/>
          <p14:tracePt t="233913" x="6686550" y="5057775"/>
          <p14:tracePt t="233930" x="6643688" y="5057775"/>
          <p14:tracePt t="233946" x="6629400" y="5057775"/>
          <p14:tracePt t="233963" x="6594475" y="5065713"/>
          <p14:tracePt t="233980" x="6551613" y="5072063"/>
          <p14:tracePt t="233996" x="6543675" y="5072063"/>
          <p14:tracePt t="234012" x="6529388" y="5072063"/>
          <p14:tracePt t="234057" x="6515100" y="5072063"/>
          <p14:tracePt t="234065" x="6508750" y="5072063"/>
          <p14:tracePt t="234073" x="6486525" y="5072063"/>
          <p14:tracePt t="234081" x="6465888" y="5072063"/>
          <p14:tracePt t="234095" x="6443663" y="5072063"/>
          <p14:tracePt t="234112" x="6437313" y="5072063"/>
          <p14:tracePt t="234129" x="6429375" y="5072063"/>
          <p14:tracePt t="234145" x="6415088" y="5057775"/>
          <p14:tracePt t="234162" x="6386513" y="5029200"/>
          <p14:tracePt t="234179" x="6380163" y="5008563"/>
          <p14:tracePt t="234195" x="6351588" y="4972050"/>
          <p14:tracePt t="234212" x="6323013" y="4929188"/>
          <p14:tracePt t="234230" x="6286500" y="4900613"/>
          <p14:tracePt t="234245" x="6272213" y="4872038"/>
          <p14:tracePt t="234262" x="6265863" y="4865688"/>
          <p14:tracePt t="234329" x="6257925" y="4857750"/>
          <p14:tracePt t="234345" x="6251575" y="4851400"/>
          <p14:tracePt t="234353" x="6251575" y="4843463"/>
          <p14:tracePt t="234369" x="6251575" y="4829175"/>
          <p14:tracePt t="234377" x="6251575" y="4814888"/>
          <p14:tracePt t="234383" x="6251575" y="4800600"/>
          <p14:tracePt t="234395" x="6251575" y="4765675"/>
          <p14:tracePt t="234441" x="6251575" y="4757738"/>
          <p14:tracePt t="234457" x="6251575" y="4751388"/>
          <p14:tracePt t="234465" x="6272213" y="4743450"/>
          <p14:tracePt t="234473" x="6315075" y="4743450"/>
          <p14:tracePt t="234481" x="6372225" y="4743450"/>
          <p14:tracePt t="234494" x="6437313" y="4722813"/>
          <p14:tracePt t="234512" x="6472238" y="4722813"/>
          <p14:tracePt t="234512" x="6523038" y="4714875"/>
          <p14:tracePt t="234545" x="6551613" y="4708525"/>
          <p14:tracePt t="234545" x="6594475" y="4694238"/>
          <p14:tracePt t="234561" x="6623050" y="4679950"/>
          <p14:tracePt t="234578" x="6637338" y="4679950"/>
          <p14:tracePt t="234595" x="6665913" y="4672013"/>
          <p14:tracePt t="234611" x="6686550" y="4665663"/>
          <p14:tracePt t="234689" x="6700838" y="4665663"/>
          <p14:tracePt t="234697" x="6708775" y="4665663"/>
          <p14:tracePt t="234705" x="6729413" y="4657725"/>
          <p14:tracePt t="234713" x="6757988" y="4637088"/>
          <p14:tracePt t="234727" x="6794500" y="4637088"/>
          <p14:tracePt t="234744" x="6823075" y="4637088"/>
          <p14:tracePt t="234785" x="6837363" y="4637088"/>
          <p14:tracePt t="234817" x="6843713" y="4637088"/>
          <p14:tracePt t="234825" x="6865938" y="4637088"/>
          <p14:tracePt t="234833" x="6872288" y="4637088"/>
          <p14:tracePt t="234841" x="6886575" y="4637088"/>
          <p14:tracePt t="234846" x="6908800" y="4637088"/>
          <p14:tracePt t="234861" x="6923088" y="4651375"/>
          <p14:tracePt t="234877" x="6937375" y="4672013"/>
          <p14:tracePt t="234894" x="6951663" y="4700588"/>
          <p14:tracePt t="234911" x="6958013" y="4714875"/>
          <p14:tracePt t="234928" x="6965950" y="4751388"/>
          <p14:tracePt t="234970" x="6965950" y="4757738"/>
          <p14:tracePt t="234977" x="6965950" y="4765675"/>
          <p14:tracePt t="234978" x="6965950" y="4779963"/>
          <p14:tracePt t="234995" x="6965950" y="4786313"/>
          <p14:tracePt t="235010" x="6965950" y="4800600"/>
          <p14:tracePt t="235027" x="6951663" y="4822825"/>
          <p14:tracePt t="235045" x="6937375" y="4837113"/>
          <p14:tracePt t="235060" x="6894513" y="4865688"/>
          <p14:tracePt t="235078" x="6858000" y="4872038"/>
          <p14:tracePt t="235121" x="6829425" y="4872038"/>
          <p14:tracePt t="235129" x="6815138" y="4872038"/>
          <p14:tracePt t="235137" x="6800850" y="4872038"/>
          <p14:tracePt t="235144" x="6786563" y="4872038"/>
          <p14:tracePt t="235160" x="6780213" y="4879975"/>
          <p14:tracePt t="235178" x="6751638" y="4886325"/>
          <p14:tracePt t="235194" x="6743700" y="4886325"/>
          <p14:tracePt t="235211" x="6737350" y="4886325"/>
          <p14:tracePt t="235227" x="6715125" y="4886325"/>
          <p14:tracePt t="235244" x="6700838" y="4886325"/>
          <p14:tracePt t="235260" x="6680200" y="4886325"/>
          <p14:tracePt t="235277" x="6665913" y="4886325"/>
          <p14:tracePt t="235293" x="6629400" y="4886325"/>
          <p14:tracePt t="235310" x="6608763" y="4886325"/>
          <p14:tracePt t="235326" x="6586538" y="4886325"/>
          <p14:tracePt t="235344" x="6551613" y="4886325"/>
          <p14:tracePt t="235360" x="6515100" y="4886325"/>
          <p14:tracePt t="235378" x="6494463" y="4886325"/>
          <p14:tracePt t="235394" x="6480175" y="4886325"/>
          <p14:tracePt t="235411" x="6451600" y="4886325"/>
          <p14:tracePt t="235426" x="6437313" y="4886325"/>
          <p14:tracePt t="235445" x="6408738" y="4886325"/>
          <p14:tracePt t="235460" x="6365875" y="4886325"/>
          <p14:tracePt t="235478" x="6351588" y="4886325"/>
          <p14:tracePt t="235494" x="6337300" y="4886325"/>
          <p14:tracePt t="235511" x="6323013" y="4886325"/>
          <p14:tracePt t="235526" x="6315075" y="4886325"/>
          <p14:tracePt t="235544" x="6294438" y="4886325"/>
          <p14:tracePt t="235560" x="6280150" y="4872038"/>
          <p14:tracePt t="235577" x="6272213" y="4865688"/>
          <p14:tracePt t="235617" x="6251575" y="4857750"/>
          <p14:tracePt t="235625" x="6243638" y="4851400"/>
          <p14:tracePt t="235665" x="6229350" y="4843463"/>
          <p14:tracePt t="235681" x="6229350" y="4837113"/>
          <p14:tracePt t="235689" x="6223000" y="4829175"/>
          <p14:tracePt t="235697" x="6208713" y="4808538"/>
          <p14:tracePt t="235709" x="6208713" y="4779963"/>
          <p14:tracePt t="235727" x="6208713" y="4751388"/>
          <p14:tracePt t="235743" x="6208713" y="4729163"/>
          <p14:tracePt t="235759" x="6208713" y="4714875"/>
          <p14:tracePt t="235777" x="6208713" y="4700588"/>
          <p14:tracePt t="235794" x="6215063" y="4679950"/>
          <p14:tracePt t="235810" x="6257925" y="4657725"/>
          <p14:tracePt t="235826" x="6315075" y="4622800"/>
          <p14:tracePt t="235844" x="6394450" y="4600575"/>
          <p14:tracePt t="235859" x="6451600" y="4572000"/>
          <p14:tracePt t="235877" x="6500813" y="4565650"/>
          <p14:tracePt t="235892" x="6523038" y="4557713"/>
          <p14:tracePt t="235910" x="6543675" y="4557713"/>
          <p14:tracePt t="235926" x="6580188" y="4537075"/>
          <p14:tracePt t="235944" x="6586538" y="4537075"/>
          <p14:tracePt t="235959" x="6608763" y="4537075"/>
          <p14:tracePt t="235959" x="6615113" y="4537075"/>
          <p14:tracePt t="235978" x="6643688" y="4537075"/>
          <p14:tracePt t="235993" x="6680200" y="4537075"/>
          <p14:tracePt t="236010" x="6700838" y="4537075"/>
          <p14:tracePt t="236026" x="6737350" y="4537075"/>
          <p14:tracePt t="236105" x="6743700" y="4537075"/>
          <p14:tracePt t="236113" x="6757988" y="4537075"/>
          <p14:tracePt t="236125" x="6772275" y="4537075"/>
          <p14:tracePt t="236129" x="6823075" y="4537075"/>
          <p14:tracePt t="236143" x="6851650" y="4537075"/>
          <p14:tracePt t="236159" x="6858000" y="4537075"/>
          <p14:tracePt t="236176" x="6880225" y="4543425"/>
          <p14:tracePt t="236209" x="6886575" y="4551363"/>
          <p14:tracePt t="236210" x="6900863" y="4572000"/>
          <p14:tracePt t="236225" x="6908800" y="4579938"/>
          <p14:tracePt t="236242" x="6915150" y="4608513"/>
          <p14:tracePt t="236259" x="6929438" y="4637088"/>
          <p14:tracePt t="236275" x="6943725" y="4665663"/>
          <p14:tracePt t="236292" x="6951663" y="4694238"/>
          <p14:tracePt t="236309" x="6951663" y="4708525"/>
          <p14:tracePt t="236325" x="6951663" y="4729163"/>
          <p14:tracePt t="236342" x="6951663" y="4737100"/>
          <p14:tracePt t="236359" x="6951663" y="4743450"/>
          <p14:tracePt t="236375" x="6951663" y="4757738"/>
          <p14:tracePt t="236392" x="6951663" y="4779963"/>
          <p14:tracePt t="236409" x="6951663" y="4808538"/>
          <p14:tracePt t="236425" x="6951663" y="4837113"/>
          <p14:tracePt t="236443" x="6937375" y="4857750"/>
          <p14:tracePt t="236458" x="6929438" y="4865688"/>
          <p14:tracePt t="236521" x="6923088" y="4872038"/>
          <p14:tracePt t="236585" x="6894513" y="4879975"/>
          <p14:tracePt t="236593" x="6886575" y="4886325"/>
          <p14:tracePt t="236729" x="6880225" y="4894263"/>
          <p14:tracePt t="236794" x="6880225" y="4900613"/>
          <p14:tracePt t="236795" x="6880225" y="4914900"/>
          <p14:tracePt t="236841" x="6872288" y="4937125"/>
          <p14:tracePt t="236897" x="6865938" y="4943475"/>
          <p14:tracePt t="236929" x="6858000" y="4943475"/>
          <p14:tracePt t="236937" x="6851650" y="4943475"/>
          <p14:tracePt t="236947" x="6843713" y="4943475"/>
          <p14:tracePt t="236953" x="6829425" y="4943475"/>
          <p14:tracePt t="236959" x="6808788" y="4943475"/>
          <p14:tracePt t="236975" x="6772275" y="4943475"/>
          <p14:tracePt t="236992" x="6729413" y="4943475"/>
          <p14:tracePt t="237008" x="6686550" y="4922838"/>
          <p14:tracePt t="237041" x="6680200" y="4914900"/>
          <p14:tracePt t="237042" x="6665913" y="4914900"/>
          <p14:tracePt t="237090" x="6657975" y="4914900"/>
          <p14:tracePt t="237097" x="6623050" y="4914900"/>
          <p14:tracePt t="237109" x="6615113" y="4914900"/>
          <p14:tracePt t="237113" x="6572250" y="4914900"/>
          <p14:tracePt t="237125" x="6557963" y="4914900"/>
          <p14:tracePt t="237141" x="6529388" y="4914900"/>
          <p14:tracePt t="237158" x="6500813" y="4922838"/>
          <p14:tracePt t="237175" x="6480175" y="4937125"/>
          <p14:tracePt t="237225" x="6465888" y="4937125"/>
          <p14:tracePt t="237234" x="6451600" y="4937125"/>
          <p14:tracePt t="237249" x="6423025" y="4937125"/>
          <p14:tracePt t="237258" x="6408738" y="4937125"/>
          <p14:tracePt t="237275" x="6380163" y="4937125"/>
          <p14:tracePt t="237291" x="6329363" y="4937125"/>
          <p14:tracePt t="237308" x="6315075" y="4937125"/>
          <p14:tracePt t="237324" x="6294438" y="4929188"/>
          <p14:tracePt t="237340" x="6251575" y="4908550"/>
          <p14:tracePt t="237358" x="6223000" y="4872038"/>
          <p14:tracePt t="237374" x="6208713" y="4822825"/>
          <p14:tracePt t="237391" x="6208713" y="4794250"/>
          <p14:tracePt t="237407" x="6208713" y="4757738"/>
          <p14:tracePt t="237425" x="6208713" y="4743450"/>
          <p14:tracePt t="237440" x="6208713" y="4729163"/>
          <p14:tracePt t="237457" x="6208713" y="4722813"/>
          <p14:tracePt t="237474" x="6257925" y="4708525"/>
          <p14:tracePt t="237491" x="6337300" y="4694238"/>
          <p14:tracePt t="237507" x="6423025" y="4694238"/>
          <p14:tracePt t="237524" x="6508750" y="4665663"/>
          <p14:tracePt t="237540" x="6586538" y="4657725"/>
          <p14:tracePt t="237557" x="6643688" y="4643438"/>
          <p14:tracePt t="237573" x="6665913" y="4643438"/>
          <p14:tracePt t="237590" x="6680200" y="4643438"/>
          <p14:tracePt t="237607" x="6700838" y="4643438"/>
          <p14:tracePt t="237624" x="6715125" y="4643438"/>
          <p14:tracePt t="237640" x="6737350" y="4643438"/>
          <p14:tracePt t="237658" x="6751638" y="4643438"/>
          <p14:tracePt t="237673" x="6780213" y="4643438"/>
          <p14:tracePt t="237691" x="6794500" y="4643438"/>
          <p14:tracePt t="237707" x="6808788" y="4643438"/>
          <p14:tracePt t="237725" x="6829425" y="4643438"/>
          <p14:tracePt t="237740" x="6837363" y="4643438"/>
          <p14:tracePt t="237757" x="6851650" y="4643438"/>
          <p14:tracePt t="237774" x="6858000" y="4643438"/>
          <p14:tracePt t="237790" x="6865938" y="4643438"/>
          <p14:tracePt t="237825" x="6872288" y="4643438"/>
          <p14:tracePt t="237825" x="6908800" y="4665663"/>
          <p14:tracePt t="237840" x="6915150" y="4672013"/>
          <p14:tracePt t="237857" x="6923088" y="4679950"/>
          <p14:tracePt t="237873" x="6929438" y="4686300"/>
          <p14:tracePt t="237890" x="6943725" y="4700588"/>
          <p14:tracePt t="237907" x="6943725" y="4714875"/>
          <p14:tracePt t="237924" x="6943725" y="4751388"/>
          <p14:tracePt t="237940" x="6943725" y="4757738"/>
          <p14:tracePt t="237956" x="6943725" y="4779963"/>
          <p14:tracePt t="237973" x="6943725" y="4786313"/>
          <p14:tracePt t="237990" x="6943725" y="4808538"/>
          <p14:tracePt t="238006" x="6943725" y="4814888"/>
          <p14:tracePt t="238023" x="6943725" y="4822825"/>
          <p14:tracePt t="238057" x="6943725" y="4829175"/>
          <p14:tracePt t="238057" x="6929438" y="4851400"/>
          <p14:tracePt t="238073" x="6929438" y="4857750"/>
          <p14:tracePt t="238089" x="6923088" y="4865688"/>
          <p14:tracePt t="238106" x="6915150" y="4872038"/>
          <p14:tracePt t="238153" x="6900863" y="4894263"/>
          <p14:tracePt t="238169" x="6894513" y="4894263"/>
          <p14:tracePt t="238177" x="6865938" y="4900613"/>
          <p14:tracePt t="238193" x="6858000" y="4900613"/>
          <p14:tracePt t="238201" x="6851650" y="4900613"/>
          <p14:tracePt t="238209" x="6837363" y="4900613"/>
          <p14:tracePt t="238222" x="6829425" y="4900613"/>
          <p14:tracePt t="238240" x="6823075" y="4900613"/>
          <p14:tracePt t="238281" x="6815138" y="4900613"/>
          <p14:tracePt t="238295" x="6800850" y="4900613"/>
          <p14:tracePt t="238297" x="6780213" y="4908550"/>
          <p14:tracePt t="238311" x="6751638" y="4908550"/>
          <p14:tracePt t="238323" x="6723063" y="4908550"/>
          <p14:tracePt t="238342" x="6715125" y="4908550"/>
          <p14:tracePt t="238386" x="6708775" y="4908550"/>
          <p14:tracePt t="238393" x="6680200" y="4914900"/>
          <p14:tracePt t="238417" x="6665913" y="4914900"/>
          <p14:tracePt t="238433" x="6643688" y="4937125"/>
          <p14:tracePt t="238473" x="6637338" y="4937125"/>
          <p14:tracePt t="238474" x="6629400" y="4937125"/>
          <p14:tracePt t="238497" x="6615113" y="4937125"/>
          <p14:tracePt t="238513" x="6600825" y="4937125"/>
          <p14:tracePt t="238534" x="6594475" y="4937125"/>
          <p14:tracePt t="238545" x="6586538" y="4937125"/>
          <p14:tracePt t="238553" x="6565900" y="4937125"/>
          <p14:tracePt t="238561" x="6557963" y="4937125"/>
          <p14:tracePt t="238575" x="6543675" y="4937125"/>
          <p14:tracePt t="238588" x="6523038" y="4937125"/>
          <p14:tracePt t="238606" x="6515100" y="4937125"/>
          <p14:tracePt t="238622" x="6508750" y="4937125"/>
          <p14:tracePt t="238639" x="6480175" y="4937125"/>
          <p14:tracePt t="238656" x="6465888" y="4937125"/>
          <p14:tracePt t="238672" x="6400800" y="4929188"/>
          <p14:tracePt t="238690" x="6357938" y="4929188"/>
          <p14:tracePt t="238705" x="6343650" y="4922838"/>
          <p14:tracePt t="238722" x="6323013" y="4922838"/>
          <p14:tracePt t="238738" x="6308725" y="4908550"/>
          <p14:tracePt t="238793" x="6300788" y="4900613"/>
          <p14:tracePt t="238801" x="6300788" y="4894263"/>
          <p14:tracePt t="238806" x="6300788" y="4872038"/>
          <p14:tracePt t="238825" x="6300788" y="4857750"/>
          <p14:tracePt t="238833" x="6300788" y="4829175"/>
          <p14:tracePt t="238841" x="6300788" y="4822825"/>
          <p14:tracePt t="238855" x="6300788" y="4794250"/>
          <p14:tracePt t="238871" x="6315075" y="4779963"/>
          <p14:tracePt t="238889" x="6323013" y="4772025"/>
          <p14:tracePt t="238929" x="6329363" y="4765675"/>
          <p14:tracePt t="238937" x="6351588" y="4765675"/>
          <p14:tracePt t="238939" x="6400800" y="4765675"/>
          <p14:tracePt t="238955" x="6443663" y="4743450"/>
          <p14:tracePt t="238972" x="6457950" y="4743450"/>
          <p14:tracePt t="238989" x="6486525" y="4737100"/>
          <p14:tracePt t="239005" x="6494463" y="4729163"/>
          <p14:tracePt t="239022" x="6515100" y="4729163"/>
          <p14:tracePt t="239039" x="6529388" y="4722813"/>
          <p14:tracePt t="239055" x="6551613" y="4708525"/>
          <p14:tracePt t="239072" x="6580188" y="4700588"/>
          <p14:tracePt t="239088" x="6629400" y="4665663"/>
          <p14:tracePt t="239145" x="6643688" y="4665663"/>
          <p14:tracePt t="239153" x="6657975" y="4657725"/>
          <p14:tracePt t="239165" x="6686550" y="4657725"/>
          <p14:tracePt t="239177" x="6700838" y="4657725"/>
          <p14:tracePt t="239185" x="6729413" y="4657725"/>
          <p14:tracePt t="239193" x="6765925" y="4657725"/>
          <p14:tracePt t="239205" x="6786563" y="4657725"/>
          <p14:tracePt t="239222" x="6829425" y="4657725"/>
          <p14:tracePt t="239238" x="6865938" y="4665663"/>
          <p14:tracePt t="239254" x="6894513" y="4679950"/>
          <p14:tracePt t="239272" x="6908800" y="4686300"/>
          <p14:tracePt t="239288" x="6923088" y="4700588"/>
          <p14:tracePt t="239288" x="6929438" y="4708525"/>
          <p14:tracePt t="239322" x="6943725" y="4714875"/>
          <p14:tracePt t="239322" x="6951663" y="4729163"/>
          <p14:tracePt t="239339" x="6972300" y="4772025"/>
          <p14:tracePt t="239354" x="6994525" y="4808538"/>
          <p14:tracePt t="239371" x="7000875" y="4851400"/>
          <p14:tracePt t="239388" x="7000875" y="4886325"/>
          <p14:tracePt t="239405" x="7000875" y="4914900"/>
          <p14:tracePt t="239421" x="7008813" y="4929188"/>
          <p14:tracePt t="239438" x="7015163" y="4943475"/>
          <p14:tracePt t="239454" x="7015163" y="4979988"/>
          <p14:tracePt t="239471" x="7015163" y="5000625"/>
          <p14:tracePt t="239488" x="7015163" y="5037138"/>
          <p14:tracePt t="239505" x="7008813" y="5065713"/>
          <p14:tracePt t="239521" x="7000875" y="5072063"/>
          <p14:tracePt t="239538" x="6986588" y="5086350"/>
          <p14:tracePt t="239554" x="6980238" y="5086350"/>
          <p14:tracePt t="239571" x="6965950" y="5108575"/>
          <p14:tracePt t="239587" x="6943725" y="5108575"/>
          <p14:tracePt t="239605" x="6908800" y="5108575"/>
          <p14:tracePt t="239620" x="6886575" y="5108575"/>
          <p14:tracePt t="239638" x="6858000" y="5108575"/>
          <p14:tracePt t="239654" x="6829425" y="5108575"/>
          <p14:tracePt t="239671" x="6815138" y="5108575"/>
          <p14:tracePt t="239687" x="6808788" y="5108575"/>
          <p14:tracePt t="239704" x="6794500" y="5108575"/>
          <p14:tracePt t="239745" x="6786563" y="5108575"/>
          <p14:tracePt t="239753" x="6780213" y="5108575"/>
          <p14:tracePt t="239761" x="6757988" y="5108575"/>
          <p14:tracePt t="239771" x="6751638" y="5108575"/>
          <p14:tracePt t="239787" x="6737350" y="5108575"/>
          <p14:tracePt t="239804" x="6723063" y="5100638"/>
          <p14:tracePt t="239820" x="6715125" y="5100638"/>
          <p14:tracePt t="239865" x="6708775" y="5100638"/>
          <p14:tracePt t="239897" x="6700838" y="5100638"/>
          <p14:tracePt t="239905" x="6672263" y="5100638"/>
          <p14:tracePt t="239913" x="6665913" y="5100638"/>
          <p14:tracePt t="239921" x="6643688" y="5100638"/>
          <p14:tracePt t="239994" x="6629400" y="5100638"/>
          <p14:tracePt t="240009" x="6623050" y="5100638"/>
          <p14:tracePt t="240025" x="6600825" y="5100638"/>
          <p14:tracePt t="240073" x="6594475" y="5100638"/>
          <p14:tracePt t="240081" x="6586538" y="5100638"/>
          <p14:tracePt t="240095" x="6580188" y="5100638"/>
          <p14:tracePt t="240095" x="6572250" y="5100638"/>
          <p14:tracePt t="240103" x="6557963" y="5108575"/>
          <p14:tracePt t="240120" x="6551613" y="5114925"/>
          <p14:tracePt t="240169" x="6543675" y="5114925"/>
          <p14:tracePt t="240209" x="6523038" y="5114925"/>
          <p14:tracePt t="240217" x="6500813" y="5122863"/>
          <p14:tracePt t="240233" x="6494463" y="5129213"/>
          <p14:tracePt t="240305" x="6486525" y="5129213"/>
          <p14:tracePt t="240322" x="6480175" y="5137150"/>
          <p14:tracePt t="240338" x="6480175" y="5143500"/>
          <p14:tracePt t="240338" x="6472238" y="5151438"/>
          <p14:tracePt t="240393" x="6465888" y="5165725"/>
          <p14:tracePt t="240401" x="6465888" y="5172075"/>
          <p14:tracePt t="240433" x="6457950" y="5180013"/>
          <p14:tracePt t="240545" x="6451600" y="5186363"/>
          <p14:tracePt t="240593" x="6437313" y="5194300"/>
          <p14:tracePt t="240649" x="6437313" y="5214938"/>
          <p14:tracePt t="240745" x="6437313" y="5222875"/>
          <p14:tracePt t="240785" x="6443663" y="5229225"/>
          <p14:tracePt t="240825" x="6480175" y="5229225"/>
          <p14:tracePt t="240841" x="6486525" y="5229225"/>
          <p14:tracePt t="240849" x="6494463" y="5229225"/>
          <p14:tracePt t="240853" x="6515100" y="5229225"/>
          <p14:tracePt t="240869" x="6523038" y="5229225"/>
          <p14:tracePt t="240886" x="6551613" y="5237163"/>
          <p14:tracePt t="240902" x="6557963" y="5243513"/>
          <p14:tracePt t="240937" x="6565900" y="5243513"/>
          <p14:tracePt t="240937" x="6572250" y="5251450"/>
          <p14:tracePt t="240977" x="6580188" y="5257800"/>
          <p14:tracePt t="241193" x="6600825" y="5257800"/>
          <p14:tracePt t="241201" x="6608763" y="5251450"/>
          <p14:tracePt t="241214" x="6623050" y="5243513"/>
          <p14:tracePt t="241219" x="6629400" y="5243513"/>
          <p14:tracePt t="241235" x="6637338" y="5243513"/>
          <p14:tracePt t="241252" x="6657975" y="5243513"/>
          <p14:tracePt t="241268" x="6686550" y="5222875"/>
          <p14:tracePt t="241286" x="6708775" y="5222875"/>
          <p14:tracePt t="241301" x="6715125" y="5214938"/>
          <p14:tracePt t="241337" x="6723063" y="5214938"/>
          <p14:tracePt t="241385" x="6743700" y="5214938"/>
          <p14:tracePt t="241393" x="6765925" y="5214938"/>
          <p14:tracePt t="241401" x="6794500" y="5214938"/>
          <p14:tracePt t="241409" x="6808788" y="5214938"/>
          <p14:tracePt t="241418" x="6837363" y="5229225"/>
          <p14:tracePt t="241473" x="6843713" y="5229225"/>
          <p14:tracePt t="241474" x="6865938" y="5237163"/>
          <p14:tracePt t="241489" x="6872288" y="5243513"/>
          <p14:tracePt t="241505" x="6886575" y="5257800"/>
          <p14:tracePt t="241520" x="6894513" y="5265738"/>
          <p14:tracePt t="241534" x="6900863" y="5265738"/>
          <p14:tracePt t="241535" x="6915150" y="5272088"/>
          <p14:tracePt t="241552" x="6923088" y="5280025"/>
          <p14:tracePt t="241601" x="6929438" y="5286375"/>
          <p14:tracePt t="241609" x="6929438" y="5294313"/>
          <p14:tracePt t="241613" x="6937375" y="5300663"/>
          <p14:tracePt t="241618" x="6943725" y="5308600"/>
          <p14:tracePt t="241634" x="6951663" y="5322888"/>
          <p14:tracePt t="241689" x="6951663" y="5329238"/>
          <p14:tracePt t="241705" x="6951663" y="5337175"/>
          <p14:tracePt t="241721" x="6951663" y="5343525"/>
          <p14:tracePt t="241753" x="6951663" y="5365750"/>
          <p14:tracePt t="241761" x="6951663" y="5380038"/>
          <p14:tracePt t="241793" x="6951663" y="5386388"/>
          <p14:tracePt t="241801" x="6951663" y="5400675"/>
          <p14:tracePt t="242057" x="6951663" y="5408613"/>
          <p14:tracePt t="242065" x="6951663" y="5414963"/>
          <p14:tracePt t="242070" x="6951663" y="5422900"/>
          <p14:tracePt t="242106" x="6951663" y="5437188"/>
          <p14:tracePt t="242106" x="6951663" y="5457825"/>
          <p14:tracePt t="242209" x="6943725" y="5465763"/>
          <p14:tracePt t="242225" x="6937375" y="5472113"/>
          <p14:tracePt t="242257" x="6923088" y="5472113"/>
          <p14:tracePt t="242265" x="6900863" y="5480050"/>
          <p14:tracePt t="242271" x="6886575" y="5500688"/>
          <p14:tracePt t="242284" x="6880225" y="5500688"/>
          <p14:tracePt t="242300" x="6872288" y="5500688"/>
          <p14:tracePt t="242317" x="6851650" y="5500688"/>
          <p14:tracePt t="242333" x="6823075" y="5500688"/>
          <p14:tracePt t="242351" x="6815138" y="5500688"/>
          <p14:tracePt t="242366" x="6800850" y="5500688"/>
          <p14:tracePt t="242384" x="6794500" y="5500688"/>
          <p14:tracePt t="242400" x="6765925" y="5508625"/>
          <p14:tracePt t="242417" x="6757988" y="5508625"/>
          <p14:tracePt t="242433" x="6751638" y="5508625"/>
          <p14:tracePt t="242450" x="6737350" y="5508625"/>
          <p14:tracePt t="242466" x="6723063" y="5508625"/>
          <p14:tracePt t="242484" x="6708775" y="5508625"/>
          <p14:tracePt t="242500" x="6680200" y="5508625"/>
          <p14:tracePt t="242516" x="6665913" y="5508625"/>
          <p14:tracePt t="242533" x="6637338" y="5508625"/>
          <p14:tracePt t="242551" x="6594475" y="5508625"/>
          <p14:tracePt t="242566" x="6580188" y="5508625"/>
          <p14:tracePt t="242583" x="6565900" y="5500688"/>
          <p14:tracePt t="242600" x="6543675" y="5486400"/>
          <p14:tracePt t="242618" x="6508750" y="5472113"/>
          <p14:tracePt t="242632" x="6494463" y="5451475"/>
          <p14:tracePt t="242649" x="6472238" y="5437188"/>
          <p14:tracePt t="242705" x="6457950" y="5414963"/>
          <p14:tracePt t="242745" x="6457950" y="5408613"/>
          <p14:tracePt t="242753" x="6457950" y="5400675"/>
          <p14:tracePt t="242766" x="6457950" y="5386388"/>
          <p14:tracePt t="243977" x="6451600" y="5386388"/>
          <p14:tracePt t="243993" x="6429375" y="5400675"/>
          <p14:tracePt t="244000" x="6423025" y="5408613"/>
          <p14:tracePt t="244015" x="6408738" y="5422900"/>
          <p14:tracePt t="244017" x="6372225" y="5437188"/>
          <p14:tracePt t="244032" x="6337300" y="5443538"/>
          <p14:tracePt t="244047" x="6329363" y="5451475"/>
          <p14:tracePt t="244065" x="6315075" y="5451475"/>
          <p14:tracePt t="244081" x="6300788" y="5451475"/>
          <p14:tracePt t="244098" x="6257925" y="5457825"/>
          <p14:tracePt t="244114" x="6229350" y="5457825"/>
          <p14:tracePt t="244132" x="6215063" y="5457825"/>
          <p14:tracePt t="244147" x="6180138" y="5465763"/>
          <p14:tracePt t="244165" x="6151563" y="5465763"/>
          <p14:tracePt t="244180" x="6137275" y="5472113"/>
          <p14:tracePt t="244198" x="6080125" y="5494338"/>
          <p14:tracePt t="244214" x="6051550" y="5494338"/>
          <p14:tracePt t="244231" x="6015038" y="5494338"/>
          <p14:tracePt t="244248" x="5980113" y="5494338"/>
          <p14:tracePt t="244248" x="5965825" y="5494338"/>
          <p14:tracePt t="244265" x="5937250" y="5494338"/>
          <p14:tracePt t="244280" x="5894388" y="5494338"/>
          <p14:tracePt t="244298" x="5843588" y="5494338"/>
          <p14:tracePt t="244313" x="5794375" y="5494338"/>
          <p14:tracePt t="244330" x="5757863" y="5494338"/>
          <p14:tracePt t="244347" x="5722938" y="5494338"/>
          <p14:tracePt t="244365" x="5694363" y="5494338"/>
          <p14:tracePt t="244381" x="5672138" y="5494338"/>
          <p14:tracePt t="244398" x="5600700" y="5494338"/>
          <p14:tracePt t="244414" x="5522913" y="5494338"/>
          <p14:tracePt t="244432" x="5400675" y="5508625"/>
          <p14:tracePt t="244448" x="5257800" y="5508625"/>
          <p14:tracePt t="244465" x="5151438" y="5508625"/>
          <p14:tracePt t="244480" x="5057775" y="5508625"/>
          <p14:tracePt t="244498" x="5008563" y="5508625"/>
          <p14:tracePt t="244514" x="4929188" y="5508625"/>
          <p14:tracePt t="244530" x="4808538" y="5500688"/>
          <p14:tracePt t="244547" x="4614863" y="5486400"/>
          <p14:tracePt t="244563" x="4386263" y="5465763"/>
          <p14:tracePt t="244580" x="4171950" y="5422900"/>
          <p14:tracePt t="244597" x="3943350" y="5365750"/>
          <p14:tracePt t="244613" x="3765550" y="5300663"/>
          <p14:tracePt t="244630" x="3614738" y="5265738"/>
          <p14:tracePt t="244647" x="3486150" y="5208588"/>
          <p14:tracePt t="244663" x="3379788" y="5137150"/>
          <p14:tracePt t="244681" x="3251200" y="5022850"/>
          <p14:tracePt t="244696" x="2936875" y="4786313"/>
          <p14:tracePt t="244714" x="2714625" y="4637088"/>
          <p14:tracePt t="244730" x="2614613" y="4500563"/>
          <p14:tracePt t="244747" x="2522538" y="4314825"/>
          <p14:tracePt t="244763" x="2428875" y="4143375"/>
          <p14:tracePt t="244781" x="2343150" y="3929063"/>
          <p14:tracePt t="244796" x="2251075" y="3743325"/>
          <p14:tracePt t="244813" x="2228850" y="3600450"/>
          <p14:tracePt t="244830" x="2214563" y="3443288"/>
          <p14:tracePt t="244847" x="2179638" y="3294063"/>
          <p14:tracePt t="244863" x="2179638" y="3171825"/>
          <p14:tracePt t="244880" x="2179638" y="3079750"/>
          <p14:tracePt t="244896" x="2193925" y="2914650"/>
          <p14:tracePt t="244914" x="2243138" y="2771775"/>
          <p14:tracePt t="244930" x="2265363" y="2686050"/>
          <p14:tracePt t="244947" x="2328863" y="2557463"/>
          <p14:tracePt t="244963" x="2371725" y="2471738"/>
          <p14:tracePt t="244981" x="2408238" y="2400300"/>
          <p14:tracePt t="244996" x="2493963" y="2293938"/>
          <p14:tracePt t="245013" x="2593975" y="2157413"/>
          <p14:tracePt t="245029" x="2686050" y="2051050"/>
          <p14:tracePt t="245046" x="2794000" y="1965325"/>
          <p14:tracePt t="245062" x="2865438" y="1922463"/>
          <p14:tracePt t="245080" x="2922588" y="1879600"/>
          <p14:tracePt t="245096" x="3043238" y="1785938"/>
          <p14:tracePt t="245113" x="3114675" y="1751013"/>
          <p14:tracePt t="245130" x="3214688" y="1679575"/>
          <p14:tracePt t="245147" x="3300413" y="1628775"/>
          <p14:tracePt t="245163" x="3357563" y="1600200"/>
          <p14:tracePt t="245180" x="3400425" y="1571625"/>
          <p14:tracePt t="245196" x="3451225" y="1550988"/>
          <p14:tracePt t="245214" x="3522663" y="1522413"/>
          <p14:tracePt t="245229" x="3622675" y="1479550"/>
          <p14:tracePt t="245247" x="3722688" y="1450975"/>
          <p14:tracePt t="245262" x="3871913" y="1385888"/>
          <p14:tracePt t="245280" x="3951288" y="1357313"/>
          <p14:tracePt t="245296" x="4029075" y="1336675"/>
          <p14:tracePt t="245296" x="4043363" y="1336675"/>
          <p14:tracePt t="245313" x="4086225" y="1314450"/>
          <p14:tracePt t="245329" x="4165600" y="1293813"/>
          <p14:tracePt t="245346" x="4251325" y="1265238"/>
          <p14:tracePt t="245362" x="4329113" y="1265238"/>
          <p14:tracePt t="245380" x="4437063" y="1250950"/>
          <p14:tracePt t="245396" x="4557713" y="1250950"/>
          <p14:tracePt t="245413" x="4686300" y="1243013"/>
          <p14:tracePt t="245429" x="4822825" y="1243013"/>
          <p14:tracePt t="245446" x="4965700" y="1228725"/>
          <p14:tracePt t="245462" x="5057775" y="1228725"/>
          <p14:tracePt t="245480" x="5165725" y="1228725"/>
          <p14:tracePt t="245495" x="5229225" y="1228725"/>
          <p14:tracePt t="245495" x="5280025" y="1228725"/>
          <p14:tracePt t="245514" x="5372100" y="1228725"/>
          <p14:tracePt t="245529" x="5443538" y="1228725"/>
          <p14:tracePt t="245546" x="5514975" y="1228725"/>
          <p14:tracePt t="245562" x="5594350" y="1228725"/>
          <p14:tracePt t="245579" x="5729288" y="1228725"/>
          <p14:tracePt t="245595" x="5943600" y="1271588"/>
          <p14:tracePt t="245612" x="6172200" y="1343025"/>
          <p14:tracePt t="245628" x="6357938" y="1422400"/>
          <p14:tracePt t="245646" x="6451600" y="1465263"/>
          <p14:tracePt t="245661" x="6523038" y="1485900"/>
          <p14:tracePt t="245679" x="6580188" y="1522413"/>
          <p14:tracePt t="245695" x="6629400" y="1571625"/>
          <p14:tracePt t="245713" x="6672263" y="1622425"/>
          <p14:tracePt t="245728" x="6743700" y="1685925"/>
          <p14:tracePt t="245746" x="6794500" y="1771650"/>
          <p14:tracePt t="245762" x="6858000" y="1893888"/>
          <p14:tracePt t="245779" x="6900863" y="1993900"/>
          <p14:tracePt t="245795" x="6923088" y="2151063"/>
          <p14:tracePt t="245813" x="6958013" y="2279650"/>
          <p14:tracePt t="245828" x="6980238" y="2357438"/>
          <p14:tracePt t="245846" x="7065963" y="2471738"/>
          <p14:tracePt t="245862" x="7143750" y="2579688"/>
          <p14:tracePt t="245879" x="7208838" y="2651125"/>
          <p14:tracePt t="245895" x="7265988" y="2743200"/>
          <p14:tracePt t="245895" x="7294563" y="2786063"/>
          <p14:tracePt t="245913" x="7308850" y="2857500"/>
          <p14:tracePt t="245929" x="7429500" y="3057525"/>
          <p14:tracePt t="245946" x="7494588" y="3208338"/>
          <p14:tracePt t="245961" x="7523163" y="3271838"/>
          <p14:tracePt t="245979" x="7558088" y="3343275"/>
          <p14:tracePt t="245995" x="7572375" y="3400425"/>
          <p14:tracePt t="246012" x="7594600" y="3486150"/>
          <p14:tracePt t="246028" x="7629525" y="3579813"/>
          <p14:tracePt t="246045" x="7651750" y="3671888"/>
          <p14:tracePt t="246061" x="7658100" y="3757613"/>
          <p14:tracePt t="246079" x="7680325" y="3829050"/>
          <p14:tracePt t="246094" x="7686675" y="3886200"/>
          <p14:tracePt t="246112" x="7686675" y="3937000"/>
          <p14:tracePt t="246129" x="7700963" y="4029075"/>
          <p14:tracePt t="246146" x="7700963" y="4122738"/>
          <p14:tracePt t="246161" x="7700963" y="4222750"/>
          <p14:tracePt t="246179" x="7700963" y="4329113"/>
          <p14:tracePt t="246194" x="7686675" y="4422775"/>
          <p14:tracePt t="246211" x="7672388" y="4494213"/>
          <p14:tracePt t="246228" x="7666038" y="4572000"/>
          <p14:tracePt t="246244" x="7658100" y="4608513"/>
          <p14:tracePt t="246261" x="7629525" y="4622800"/>
          <p14:tracePt t="246278" x="7572375" y="4657725"/>
          <p14:tracePt t="246294" x="7500938" y="4722813"/>
          <p14:tracePt t="246311" x="7408863" y="4800600"/>
          <p14:tracePt t="246327" x="7286625" y="4886325"/>
          <p14:tracePt t="246327" x="7229475" y="4937125"/>
          <p14:tracePt t="246346" x="7180263" y="4972050"/>
          <p14:tracePt t="246361" x="7123113" y="5008563"/>
          <p14:tracePt t="246378" x="7051675" y="5051425"/>
          <p14:tracePt t="246394" x="6951663" y="5108575"/>
          <p14:tracePt t="246411" x="6837363" y="5157788"/>
          <p14:tracePt t="246428" x="6743700" y="5186363"/>
          <p14:tracePt t="246445" x="6651625" y="5229225"/>
          <p14:tracePt t="246460" x="6572250" y="5265738"/>
          <p14:tracePt t="246478" x="6500813" y="5280025"/>
          <p14:tracePt t="246494" x="6443663" y="5294313"/>
          <p14:tracePt t="246511" x="6365875" y="5322888"/>
          <p14:tracePt t="246527" x="6300788" y="5343525"/>
          <p14:tracePt t="246545" x="6215063" y="5372100"/>
          <p14:tracePt t="246560" x="6094413" y="5394325"/>
          <p14:tracePt t="246578" x="5986463" y="5422900"/>
          <p14:tracePt t="246595" x="5894388" y="5437188"/>
          <p14:tracePt t="246611" x="5765800" y="5472113"/>
          <p14:tracePt t="246628" x="5594350" y="5486400"/>
          <p14:tracePt t="246644" x="5480050" y="5494338"/>
          <p14:tracePt t="246661" x="5372100" y="5508625"/>
          <p14:tracePt t="246677" x="5294313" y="5508625"/>
          <p14:tracePt t="246694" x="5229225" y="5508625"/>
          <p14:tracePt t="246710" x="5143500" y="5508625"/>
          <p14:tracePt t="246728" x="5051425" y="5508625"/>
          <p14:tracePt t="246743" x="4837113" y="5480050"/>
          <p14:tracePt t="246761" x="4700588" y="5480050"/>
          <p14:tracePt t="246777" x="4508500" y="5451475"/>
          <p14:tracePt t="246794" x="4208463" y="5408613"/>
          <p14:tracePt t="246810" x="3800475" y="5380038"/>
          <p14:tracePt t="246827" x="3265488" y="5286375"/>
          <p14:tracePt t="246843" x="3036888" y="5222875"/>
          <p14:tracePt t="246860" x="2886075" y="5157788"/>
          <p14:tracePt t="246877" x="2765425" y="5100638"/>
          <p14:tracePt t="246894" x="2665413" y="5043488"/>
          <p14:tracePt t="246910" x="2622550" y="4979988"/>
          <p14:tracePt t="246928" x="2593975" y="4886325"/>
          <p14:tracePt t="246943" x="2557463" y="4800600"/>
          <p14:tracePt t="246960" x="2543175" y="4686300"/>
          <p14:tracePt t="246977" x="2528888" y="4594225"/>
          <p14:tracePt t="246994" x="2508250" y="4500563"/>
          <p14:tracePt t="247010" x="2500313" y="4408488"/>
          <p14:tracePt t="247027" x="2500313" y="4286250"/>
          <p14:tracePt t="247044" x="2500313" y="4143375"/>
          <p14:tracePt t="247061" x="2500313" y="3986213"/>
          <p14:tracePt t="247076" x="2471738" y="3843338"/>
          <p14:tracePt t="247094" x="2451100" y="3714750"/>
          <p14:tracePt t="247110" x="2451100" y="3594100"/>
          <p14:tracePt t="247126" x="2451100" y="3451225"/>
          <p14:tracePt t="247144" x="2451100" y="3265488"/>
          <p14:tracePt t="247160" x="2457450" y="3057525"/>
          <p14:tracePt t="247176" x="2522538" y="2822575"/>
          <p14:tracePt t="247194" x="2593975" y="2686050"/>
          <p14:tracePt t="247210" x="2651125" y="2565400"/>
          <p14:tracePt t="247227" x="2736850" y="2457450"/>
          <p14:tracePt t="247243" x="2851150" y="2336800"/>
          <p14:tracePt t="247260" x="2965450" y="2208213"/>
          <p14:tracePt t="247276" x="3008313" y="2165350"/>
          <p14:tracePt t="247293" x="3036888" y="2143125"/>
          <p14:tracePt t="247310" x="3079750" y="2100263"/>
          <p14:tracePt t="247327" x="3100388" y="2093913"/>
          <p14:tracePt t="247343" x="3143250" y="2036763"/>
          <p14:tracePt t="247360" x="3214688" y="1985963"/>
          <p14:tracePt t="247376" x="3357563" y="1922463"/>
          <p14:tracePt t="247394" x="3451225" y="1908175"/>
          <p14:tracePt t="247409" x="3529013" y="1908175"/>
          <p14:tracePt t="247442" x="3622675" y="1879600"/>
          <p14:tracePt t="247443" x="3679825" y="1871663"/>
          <p14:tracePt t="247460" x="3757613" y="1857375"/>
          <p14:tracePt t="247476" x="3871913" y="1814513"/>
          <p14:tracePt t="247493" x="4014788" y="1785938"/>
          <p14:tracePt t="247509" x="4151313" y="1743075"/>
          <p14:tracePt t="247527" x="4257675" y="1728788"/>
          <p14:tracePt t="247542" x="4371975" y="1708150"/>
          <p14:tracePt t="247560" x="4465638" y="1693863"/>
          <p14:tracePt t="247576" x="4586288" y="1671638"/>
          <p14:tracePt t="247593" x="4657725" y="1651000"/>
          <p14:tracePt t="247609" x="4708525" y="1651000"/>
          <p14:tracePt t="247627" x="4779963" y="1643063"/>
          <p14:tracePt t="247643" x="4879975" y="1643063"/>
          <p14:tracePt t="247659" x="5037138" y="1643063"/>
          <p14:tracePt t="247674" x="5194300" y="1643063"/>
          <p14:tracePt t="247692" x="5365750" y="1643063"/>
          <p14:tracePt t="247708" x="5522913" y="1643063"/>
          <p14:tracePt t="247726" x="5629275" y="1643063"/>
          <p14:tracePt t="247741" x="5708650" y="1643063"/>
          <p14:tracePt t="247759" x="5743575" y="1657350"/>
          <p14:tracePt t="247774" x="5765800" y="1665288"/>
          <p14:tracePt t="247792" x="5786438" y="1679575"/>
          <p14:tracePt t="247808" x="5829300" y="1714500"/>
          <p14:tracePt t="247825" x="5922963" y="1793875"/>
          <p14:tracePt t="247841" x="6015038" y="1857375"/>
          <p14:tracePt t="247859" x="6086475" y="1922463"/>
          <p14:tracePt t="247874" x="6172200" y="2014538"/>
          <p14:tracePt t="247892" x="6208713" y="2071688"/>
          <p14:tracePt t="247907" x="6229350" y="2128838"/>
          <p14:tracePt t="247925" x="6257925" y="2171700"/>
          <p14:tracePt t="247925" x="0" y="0"/>
        </p14:tracePtLst>
        <p14:tracePtLst>
          <p14:tracePt t="251016" x="3000375" y="1851025"/>
          <p14:tracePt t="251164" x="0" y="0"/>
        </p14:tracePtLst>
        <p14:tracePtLst>
          <p14:tracePt t="251612" x="2894013" y="1985963"/>
          <p14:tracePt t="251713" x="2886075" y="1993900"/>
          <p14:tracePt t="251731" x="2879725" y="1985963"/>
          <p14:tracePt t="251737" x="2879725" y="1979613"/>
          <p14:tracePt t="251743" x="2871788" y="1879600"/>
          <p14:tracePt t="251753" x="2814638" y="1779588"/>
          <p14:tracePt t="251770" x="2651125" y="1628775"/>
          <p14:tracePt t="251787" x="2500313" y="1550988"/>
          <p14:tracePt t="251803" x="2393950" y="1479550"/>
          <p14:tracePt t="251820" x="2343150" y="1443038"/>
          <p14:tracePt t="251836" x="2336800" y="1408113"/>
          <p14:tracePt t="251853" x="2336800" y="1365250"/>
          <p14:tracePt t="251869" x="2336800" y="1285875"/>
          <p14:tracePt t="251887" x="2336800" y="1222375"/>
          <p14:tracePt t="251903" x="2328863" y="1179513"/>
          <p14:tracePt t="251920" x="2328863" y="1136650"/>
          <p14:tracePt t="251936" x="2328863" y="1050925"/>
          <p14:tracePt t="251953" x="2328863" y="985838"/>
          <p14:tracePt t="251969" x="2328863" y="879475"/>
          <p14:tracePt t="251987" x="2379663" y="736600"/>
          <p14:tracePt t="252002" x="2414588" y="622300"/>
          <p14:tracePt t="252019" x="2436813" y="542925"/>
          <p14:tracePt t="252036" x="2457450" y="457200"/>
          <p14:tracePt t="252053" x="2493963" y="385763"/>
          <p14:tracePt t="252070" x="2551113" y="300038"/>
          <p14:tracePt t="252086" x="2600325" y="228600"/>
          <p14:tracePt t="252103" x="2636838" y="185738"/>
          <p14:tracePt t="252119" x="2657475" y="185738"/>
          <p14:tracePt t="252136" x="2693988" y="185738"/>
          <p14:tracePt t="252154" x="2751138" y="185738"/>
          <p14:tracePt t="252169" x="2794000" y="185738"/>
          <p14:tracePt t="252186" x="2828925" y="185738"/>
          <p14:tracePt t="252202" x="2851150" y="185738"/>
          <p14:tracePt t="252219" x="2871788" y="185738"/>
          <p14:tracePt t="252236" x="2908300" y="185738"/>
          <p14:tracePt t="252252" x="2951163" y="185738"/>
          <p14:tracePt t="252269" x="2971800" y="185738"/>
          <p14:tracePt t="252286" x="3014663" y="200025"/>
          <p14:tracePt t="252302" x="3057525" y="200025"/>
          <p14:tracePt t="252320" x="3086100" y="200025"/>
          <p14:tracePt t="252336" x="3094038" y="200025"/>
          <p14:tracePt t="252352" x="3186113" y="200025"/>
          <p14:tracePt t="252370" x="3408363" y="200025"/>
          <p14:tracePt t="252385" x="3665538" y="200025"/>
          <p14:tracePt t="252403" x="3857625" y="193675"/>
          <p14:tracePt t="252418" x="3929063" y="171450"/>
          <p14:tracePt t="252436" x="3951288" y="165100"/>
          <p14:tracePt t="252452" x="3971925" y="165100"/>
          <p14:tracePt t="252469" x="4029075" y="165100"/>
          <p14:tracePt t="252486" x="4129088" y="165100"/>
          <p14:tracePt t="252503" x="4186238" y="165100"/>
          <p14:tracePt t="252519" x="4200525" y="165100"/>
          <p14:tracePt t="252569" x="4214813" y="185738"/>
          <p14:tracePt t="252577" x="4214813" y="207963"/>
          <p14:tracePt t="252585" x="4194175" y="236538"/>
          <p14:tracePt t="252593" x="4122738" y="250825"/>
          <p14:tracePt t="252603" x="3979863" y="265113"/>
          <p14:tracePt t="252618" x="3751263" y="322263"/>
          <p14:tracePt t="252636" x="3600450" y="371475"/>
          <p14:tracePt t="252652" x="3557588" y="379413"/>
          <p14:tracePt t="252729" x="3565525" y="379413"/>
          <p14:tracePt t="252737" x="3671888" y="365125"/>
          <p14:tracePt t="252745" x="3794125" y="350838"/>
          <p14:tracePt t="252753" x="4086225" y="336550"/>
          <p14:tracePt t="252753" x="4222750" y="322263"/>
          <p14:tracePt t="252770" x="4414838" y="322263"/>
          <p14:tracePt t="252785" x="4471988" y="322263"/>
          <p14:tracePt t="252865" x="4451350" y="350838"/>
          <p14:tracePt t="252873" x="4400550" y="393700"/>
          <p14:tracePt t="252882" x="4371975" y="422275"/>
          <p14:tracePt t="252889" x="4329113" y="442913"/>
          <p14:tracePt t="252889" x="4286250" y="465138"/>
          <p14:tracePt t="252905" x="4257675" y="479425"/>
          <p14:tracePt t="252913" x="4208463" y="500063"/>
          <p14:tracePt t="252918" x="4157663" y="500063"/>
          <p14:tracePt t="252961" x="4151313" y="500063"/>
          <p14:tracePt t="252977" x="4143375" y="500063"/>
          <p14:tracePt t="252985" x="4143375" y="493713"/>
          <p14:tracePt t="252993" x="4171950" y="442913"/>
          <p14:tracePt t="253001" x="4214813" y="407988"/>
          <p14:tracePt t="253018" x="4357688" y="357188"/>
          <p14:tracePt t="253035" x="4471988" y="336550"/>
          <p14:tracePt t="253051" x="4514850" y="336550"/>
          <p14:tracePt t="253123" x="4508500" y="357188"/>
          <p14:tracePt t="253137" x="4437063" y="400050"/>
          <p14:tracePt t="253145" x="4408488" y="414338"/>
          <p14:tracePt t="253155" x="4379913" y="422275"/>
          <p14:tracePt t="253155" x="4314825" y="457200"/>
          <p14:tracePt t="253162" x="4286250" y="457200"/>
          <p14:tracePt t="253170" x="4179888" y="479425"/>
          <p14:tracePt t="253185" x="4100513" y="485775"/>
          <p14:tracePt t="253202" x="4043363" y="485775"/>
          <p14:tracePt t="253217" x="4029075" y="485775"/>
          <p14:tracePt t="253235" x="4008438" y="485775"/>
          <p14:tracePt t="253251" x="3994150" y="485775"/>
          <p14:tracePt t="253269" x="3979863" y="485775"/>
          <p14:tracePt t="253284" x="3965575" y="471488"/>
          <p14:tracePt t="253301" x="3943350" y="450850"/>
          <p14:tracePt t="253318" x="3908425" y="428625"/>
          <p14:tracePt t="253335" x="3894138" y="414338"/>
          <p14:tracePt t="253352" x="3879850" y="400050"/>
          <p14:tracePt t="253368" x="3851275" y="385763"/>
          <p14:tracePt t="253384" x="3779838" y="379413"/>
          <p14:tracePt t="253401" x="3736975" y="379413"/>
          <p14:tracePt t="253417" x="3679825" y="365125"/>
          <p14:tracePt t="253435" x="3651250" y="365125"/>
          <p14:tracePt t="253451" x="3608388" y="357188"/>
          <p14:tracePt t="253468" x="3536950" y="336550"/>
          <p14:tracePt t="253484" x="3471863" y="322263"/>
          <p14:tracePt t="253501" x="3414713" y="322263"/>
          <p14:tracePt t="253518" x="3386138" y="307975"/>
          <p14:tracePt t="253553" x="3365500" y="293688"/>
          <p14:tracePt t="253557" x="3357563" y="285750"/>
          <p14:tracePt t="253567" x="3351213" y="285750"/>
          <p14:tracePt t="253584" x="3336925" y="279400"/>
          <p14:tracePt t="253602" x="3328988" y="250825"/>
          <p14:tracePt t="253617" x="3328988" y="242888"/>
          <p14:tracePt t="253634" x="3328988" y="222250"/>
          <p14:tracePt t="253650" x="3328988" y="207963"/>
          <p14:tracePt t="253668" x="3328988" y="200025"/>
          <p14:tracePt t="253683" x="3328988" y="157163"/>
          <p14:tracePt t="253701" x="3371850" y="122238"/>
          <p14:tracePt t="253717" x="3414713" y="85725"/>
          <p14:tracePt t="253734" x="3436938" y="71438"/>
          <p14:tracePt t="253750" x="3494088" y="42863"/>
          <p14:tracePt t="253767" x="3536950" y="22225"/>
          <p14:tracePt t="253783" x="3614738" y="14288"/>
          <p14:tracePt t="253783" x="3643313" y="0"/>
          <p14:tracePt t="253816" x="3700463" y="0"/>
          <p14:tracePt t="253817" x="3765550" y="0"/>
          <p14:tracePt t="253834" x="3800475" y="0"/>
          <p14:tracePt t="253850" x="3857625" y="0"/>
          <p14:tracePt t="253867" x="3908425" y="0"/>
          <p14:tracePt t="253884" x="3986213" y="0"/>
          <p14:tracePt t="253900" x="4043363" y="0"/>
          <p14:tracePt t="253916" x="4094163" y="0"/>
          <p14:tracePt t="253934" x="4122738" y="0"/>
          <p14:tracePt t="253950" x="4171950" y="0"/>
          <p14:tracePt t="253966" x="4214813" y="0"/>
          <p14:tracePt t="253983" x="4271963" y="0"/>
          <p14:tracePt t="253983" x="4308475" y="0"/>
          <p14:tracePt t="254001" x="4314825" y="0"/>
          <p14:tracePt t="254017" x="4365625" y="0"/>
          <p14:tracePt t="254034" x="4386263" y="0"/>
          <p14:tracePt t="254050" x="4429125" y="0"/>
          <p14:tracePt t="254067" x="4500563" y="0"/>
          <p14:tracePt t="254083" x="4572000" y="0"/>
          <p14:tracePt t="254101" x="4629150" y="0"/>
          <p14:tracePt t="254116" x="4665663" y="0"/>
          <p14:tracePt t="254133" x="4679950" y="0"/>
          <p14:tracePt t="254149" x="4708525" y="0"/>
          <p14:tracePt t="254166" x="4765675" y="7938"/>
          <p14:tracePt t="254183" x="4837113" y="22225"/>
          <p14:tracePt t="254199" x="4914900" y="57150"/>
          <p14:tracePt t="254217" x="4979988" y="65088"/>
          <p14:tracePt t="254234" x="4994275" y="65088"/>
          <p14:tracePt t="254249" x="5037138" y="71438"/>
          <p14:tracePt t="254266" x="5057775" y="79375"/>
          <p14:tracePt t="254283" x="5080000" y="79375"/>
          <p14:tracePt t="254300" x="5114925" y="100013"/>
          <p14:tracePt t="254361" x="5122863" y="100013"/>
          <p14:tracePt t="254369" x="5137150" y="107950"/>
          <p14:tracePt t="254377" x="5143500" y="107950"/>
          <p14:tracePt t="254383" x="5180013" y="122238"/>
          <p14:tracePt t="254399" x="5214938" y="142875"/>
          <p14:tracePt t="254399" x="5229225" y="150813"/>
          <p14:tracePt t="254418" x="5243513" y="165100"/>
          <p14:tracePt t="254433" x="5272088" y="185738"/>
          <p14:tracePt t="254449" x="5294313" y="228600"/>
          <p14:tracePt t="254465" x="5322888" y="250825"/>
          <p14:tracePt t="254483" x="5337175" y="279400"/>
          <p14:tracePt t="254499" x="5343525" y="314325"/>
          <p14:tracePt t="254516" x="5351463" y="350838"/>
          <p14:tracePt t="254533" x="5351463" y="393700"/>
          <p14:tracePt t="254549" x="5351463" y="436563"/>
          <p14:tracePt t="254566" x="5351463" y="493713"/>
          <p14:tracePt t="254582" x="5314950" y="536575"/>
          <p14:tracePt t="254599" x="5243513" y="593725"/>
          <p14:tracePt t="254616" x="5186363" y="628650"/>
          <p14:tracePt t="254632" x="5043488" y="693738"/>
          <p14:tracePt t="254649" x="4937125" y="708025"/>
          <p14:tracePt t="254665" x="4857750" y="714375"/>
          <p14:tracePt t="254683" x="4779963" y="736600"/>
          <p14:tracePt t="254699" x="4672013" y="736600"/>
          <p14:tracePt t="254716" x="4551363" y="736600"/>
          <p14:tracePt t="254732" x="4422775" y="757238"/>
          <p14:tracePt t="254749" x="4351338" y="771525"/>
          <p14:tracePt t="254765" x="4300538" y="771525"/>
          <p14:tracePt t="254783" x="4265613" y="771525"/>
          <p14:tracePt t="254798" x="4222750" y="771525"/>
          <p14:tracePt t="254815" x="4179888" y="771525"/>
          <p14:tracePt t="254831" x="4086225" y="793750"/>
          <p14:tracePt t="254848" x="3994150" y="800100"/>
          <p14:tracePt t="254864" x="3900488" y="808038"/>
          <p14:tracePt t="254882" x="3829050" y="822325"/>
          <p14:tracePt t="254898" x="3765550" y="836613"/>
          <p14:tracePt t="254914" x="3729038" y="836613"/>
          <p14:tracePt t="254931" x="3694113" y="850900"/>
          <p14:tracePt t="254948" x="3657600" y="850900"/>
          <p14:tracePt t="254964" x="3622675" y="850900"/>
          <p14:tracePt t="254982" x="3557588" y="850900"/>
          <p14:tracePt t="254998" x="3494088" y="850900"/>
          <p14:tracePt t="255014" x="3451225" y="850900"/>
          <p14:tracePt t="255030" x="3400425" y="850900"/>
          <p14:tracePt t="255030" x="3394075" y="850900"/>
          <p14:tracePt t="255048" x="3386138" y="850900"/>
          <p14:tracePt t="255064" x="3357563" y="850900"/>
          <p14:tracePt t="255082" x="3314700" y="850900"/>
          <p14:tracePt t="255097" x="3271838" y="836613"/>
          <p14:tracePt t="255114" x="3222625" y="822325"/>
          <p14:tracePt t="255131" x="3186113" y="800100"/>
          <p14:tracePt t="255148" x="3157538" y="785813"/>
          <p14:tracePt t="255164" x="3128963" y="779463"/>
          <p14:tracePt t="255181" x="3108325" y="750888"/>
          <p14:tracePt t="255197" x="3086100" y="736600"/>
          <p14:tracePt t="255215" x="3057525" y="714375"/>
          <p14:tracePt t="255230" x="3051175" y="708025"/>
          <p14:tracePt t="255247" x="3036888" y="671513"/>
          <p14:tracePt t="255264" x="3028950" y="636588"/>
          <p14:tracePt t="255281" x="3014663" y="600075"/>
          <p14:tracePt t="255297" x="3008313" y="565150"/>
          <p14:tracePt t="255315" x="3008313" y="522288"/>
          <p14:tracePt t="255330" x="3000375" y="508000"/>
          <p14:tracePt t="255348" x="3000375" y="485775"/>
          <p14:tracePt t="255364" x="3000375" y="479425"/>
          <p14:tracePt t="255380" x="3000375" y="465138"/>
          <p14:tracePt t="255397" x="3000375" y="442913"/>
          <p14:tracePt t="255414" x="3000375" y="428625"/>
          <p14:tracePt t="255430" x="3014663" y="371475"/>
          <p14:tracePt t="255448" x="3065463" y="314325"/>
          <p14:tracePt t="255464" x="3100388" y="293688"/>
          <p14:tracePt t="255481" x="3136900" y="250825"/>
          <p14:tracePt t="255497" x="3171825" y="236538"/>
          <p14:tracePt t="255514" x="3228975" y="207963"/>
          <p14:tracePt t="255530" x="3265488" y="193675"/>
          <p14:tracePt t="255547" x="3308350" y="171450"/>
          <p14:tracePt t="255564" x="3357563" y="150813"/>
          <p14:tracePt t="255580" x="3394075" y="142875"/>
          <p14:tracePt t="255597" x="3429000" y="128588"/>
          <p14:tracePt t="255614" x="3471863" y="114300"/>
          <p14:tracePt t="255630" x="3514725" y="100013"/>
          <p14:tracePt t="255648" x="3571875" y="71438"/>
          <p14:tracePt t="255664" x="3643313" y="50800"/>
          <p14:tracePt t="255681" x="3700463" y="28575"/>
          <p14:tracePt t="255696" x="3736975" y="22225"/>
          <p14:tracePt t="255713" x="3757613" y="22225"/>
          <p14:tracePt t="255730" x="3794125" y="22225"/>
          <p14:tracePt t="255746" x="3829050" y="14288"/>
          <p14:tracePt t="255763" x="3857625" y="14288"/>
          <p14:tracePt t="255779" x="3871913" y="14288"/>
          <p14:tracePt t="255796" x="3900488" y="14288"/>
          <p14:tracePt t="255814" x="3914775" y="14288"/>
          <p14:tracePt t="255829" x="3937000" y="14288"/>
          <p14:tracePt t="255847" x="3957638" y="14288"/>
          <p14:tracePt t="255863" x="4022725" y="14288"/>
          <p14:tracePt t="255880" x="4071938" y="14288"/>
          <p14:tracePt t="255896" x="4157663" y="50800"/>
          <p14:tracePt t="255913" x="4194175" y="50800"/>
          <p14:tracePt t="255930" x="4214813" y="50800"/>
          <p14:tracePt t="255946" x="4222750" y="50800"/>
          <p14:tracePt t="256072" x="4229100" y="50800"/>
          <p14:tracePt t="256079" x="4243388" y="50800"/>
          <p14:tracePt t="256087" x="4257675" y="50800"/>
          <p14:tracePt t="256096" x="4265613" y="50800"/>
          <p14:tracePt t="256113" x="4300538" y="50800"/>
          <p14:tracePt t="256129" x="4343400" y="50800"/>
          <p14:tracePt t="256145" x="4422775" y="50800"/>
          <p14:tracePt t="256163" x="4465638" y="50800"/>
          <p14:tracePt t="256179" x="4486275" y="50800"/>
          <p14:tracePt t="256196" x="4508500" y="50800"/>
          <p14:tracePt t="256212" x="4543425" y="50800"/>
          <p14:tracePt t="256228" x="4586288" y="50800"/>
          <p14:tracePt t="256245" x="4643438" y="50800"/>
          <p14:tracePt t="256263" x="4694238" y="50800"/>
          <p14:tracePt t="256279" x="4751388" y="50800"/>
          <p14:tracePt t="256296" x="4772025" y="50800"/>
          <p14:tracePt t="256312" x="4786313" y="50800"/>
          <p14:tracePt t="256329" x="4814888" y="50800"/>
          <p14:tracePt t="256345" x="4829175" y="50800"/>
          <p14:tracePt t="256363" x="4857750" y="50800"/>
          <p14:tracePt t="256379" x="4879975" y="57150"/>
          <p14:tracePt t="256396" x="4929188" y="85725"/>
          <p14:tracePt t="256413" x="4951413" y="93663"/>
          <p14:tracePt t="256429" x="4979988" y="100013"/>
          <p14:tracePt t="256445" x="4994275" y="100013"/>
          <p14:tracePt t="256504" x="5000625" y="107950"/>
          <p14:tracePt t="256520" x="5008563" y="114300"/>
          <p14:tracePt t="256552" x="5014913" y="114300"/>
          <p14:tracePt t="256568" x="5022850" y="114300"/>
          <p14:tracePt t="265256" x="0" y="0"/>
        </p14:tracePtLst>
        <p14:tracePtLst>
          <p14:tracePt t="265702" x="4086225" y="1285875"/>
          <p14:tracePt t="265816" x="4079875" y="1293813"/>
          <p14:tracePt t="265824" x="4065588" y="1308100"/>
          <p14:tracePt t="265824" x="4057650" y="1322388"/>
          <p14:tracePt t="265840" x="4037013" y="1343025"/>
          <p14:tracePt t="265848" x="4008438" y="1371600"/>
          <p14:tracePt t="265856" x="3979863" y="1422400"/>
          <p14:tracePt t="265865" x="3929063" y="1479550"/>
          <p14:tracePt t="265882" x="3914775" y="1522413"/>
          <p14:tracePt t="265935" x="3900488" y="1543050"/>
          <p14:tracePt t="265950" x="3886200" y="1557338"/>
          <p14:tracePt t="265952" x="3871913" y="1585913"/>
          <p14:tracePt t="265966" x="3851275" y="1600200"/>
          <p14:tracePt t="265982" x="3843338" y="1608138"/>
          <p14:tracePt t="266087" x="3843338" y="1628775"/>
          <p14:tracePt t="266095" x="3843338" y="1651000"/>
          <p14:tracePt t="266097" x="3851275" y="1679575"/>
          <p14:tracePt t="266114" x="3857625" y="1685925"/>
          <p14:tracePt t="266160" x="3865563" y="1693863"/>
          <p14:tracePt t="266168" x="3886200" y="1708150"/>
          <p14:tracePt t="266184" x="3894138" y="1722438"/>
          <p14:tracePt t="266200" x="3914775" y="1728788"/>
          <p14:tracePt t="266232" x="3922713" y="1736725"/>
          <p14:tracePt t="266264" x="3929063" y="1736725"/>
          <p14:tracePt t="266280" x="3937000" y="1736725"/>
          <p14:tracePt t="266320" x="3943350" y="1736725"/>
          <p14:tracePt t="266327" x="3965575" y="1736725"/>
          <p14:tracePt t="266336" x="3971925" y="1736725"/>
          <p14:tracePt t="266344" x="3979863" y="1736725"/>
          <p14:tracePt t="266352" x="4014788" y="1736725"/>
          <p14:tracePt t="266365" x="4043363" y="1736725"/>
          <p14:tracePt t="266381" x="4086225" y="1736725"/>
          <p14:tracePt t="266398" x="4129088" y="1722438"/>
          <p14:tracePt t="266415" x="4157663" y="1693863"/>
          <p14:tracePt t="266431" x="4200525" y="1636713"/>
          <p14:tracePt t="266447" x="4229100" y="1585913"/>
          <p14:tracePt t="266465" x="4229100" y="1543050"/>
          <p14:tracePt t="266481" x="4243388" y="1500188"/>
          <p14:tracePt t="266498" x="4265613" y="1450975"/>
          <p14:tracePt t="266514" x="4271963" y="1414463"/>
          <p14:tracePt t="266531" x="4279900" y="1379538"/>
          <p14:tracePt t="266547" x="4286250" y="1350963"/>
          <p14:tracePt t="266565" x="4286250" y="1328738"/>
          <p14:tracePt t="266580" x="4294188" y="1300163"/>
          <p14:tracePt t="266598" x="4300538" y="1285875"/>
          <p14:tracePt t="266614" x="4300538" y="1265238"/>
          <p14:tracePt t="266614" x="4300538" y="1250950"/>
          <p14:tracePt t="266633" x="4300538" y="1243013"/>
          <p14:tracePt t="266647" x="4300538" y="1214438"/>
          <p14:tracePt t="266665" x="4300538" y="1179513"/>
          <p14:tracePt t="266680" x="4300538" y="1171575"/>
          <p14:tracePt t="266698" x="4300538" y="1150938"/>
          <p14:tracePt t="266714" x="4300538" y="1136650"/>
          <p14:tracePt t="266731" x="4300538" y="1122363"/>
          <p14:tracePt t="266747" x="4294188" y="1100138"/>
          <p14:tracePt t="266765" x="4271963" y="1071563"/>
          <p14:tracePt t="266780" x="4257675" y="1050925"/>
          <p14:tracePt t="266798" x="4251325" y="1028700"/>
          <p14:tracePt t="266814" x="4222750" y="1000125"/>
          <p14:tracePt t="266831" x="4214813" y="985838"/>
          <p14:tracePt t="266847" x="4208463" y="979488"/>
          <p14:tracePt t="266863" x="4194175" y="971550"/>
          <p14:tracePt t="266912" x="4186238" y="971550"/>
          <p14:tracePt t="266928" x="4179888" y="971550"/>
          <p14:tracePt t="266976" x="4165600" y="971550"/>
          <p14:tracePt t="266992" x="4157663" y="971550"/>
          <p14:tracePt t="267000" x="4151313" y="971550"/>
          <p14:tracePt t="267016" x="4137025" y="971550"/>
          <p14:tracePt t="267020" x="4129088" y="971550"/>
          <p14:tracePt t="267030" x="4108450" y="971550"/>
          <p14:tracePt t="267047" x="4079875" y="993775"/>
          <p14:tracePt t="267064" x="4071938" y="1000125"/>
          <p14:tracePt t="267080" x="4065588" y="1022350"/>
          <p14:tracePt t="267119" x="4057650" y="1036638"/>
          <p14:tracePt t="267136" x="4057650" y="1065213"/>
          <p14:tracePt t="267144" x="4043363" y="1071563"/>
          <p14:tracePt t="267152" x="4029075" y="1114425"/>
          <p14:tracePt t="267163" x="4022725" y="1143000"/>
          <p14:tracePt t="267180" x="4014788" y="1200150"/>
          <p14:tracePt t="267197" x="3994150" y="1236663"/>
          <p14:tracePt t="267213" x="3994150" y="1243013"/>
          <p14:tracePt t="267230" x="3994150" y="1250950"/>
          <p14:tracePt t="267280" x="3986213" y="1257300"/>
          <p14:tracePt t="267287" x="3986213" y="1265238"/>
          <p14:tracePt t="267296" x="3986213" y="1279525"/>
          <p14:tracePt t="267304" x="3986213" y="1322388"/>
          <p14:tracePt t="267314" x="3986213" y="1357313"/>
          <p14:tracePt t="267329" x="3994150" y="1385888"/>
          <p14:tracePt t="267347" x="3994150" y="1408113"/>
          <p14:tracePt t="267363" x="3994150" y="1436688"/>
          <p14:tracePt t="267380" x="3994150" y="1450975"/>
          <p14:tracePt t="267396" x="4008438" y="1479550"/>
          <p14:tracePt t="267440" x="4008438" y="1485900"/>
          <p14:tracePt t="267448" x="4014788" y="1500188"/>
          <p14:tracePt t="267449" x="4014788" y="1508125"/>
          <p14:tracePt t="267463" x="4014788" y="1528763"/>
          <p14:tracePt t="267480" x="4029075" y="1543050"/>
          <p14:tracePt t="267497" x="4037013" y="1565275"/>
          <p14:tracePt t="267513" x="4043363" y="1571625"/>
          <p14:tracePt t="267530" x="4043363" y="1579563"/>
          <p14:tracePt t="267600" x="4051300" y="1585913"/>
          <p14:tracePt t="267614" x="4057650" y="1585913"/>
          <p14:tracePt t="267632" x="4065588" y="1585913"/>
          <p14:tracePt t="267672" x="4071938" y="1585913"/>
          <p14:tracePt t="267720" x="4079875" y="1585913"/>
          <p14:tracePt t="267736" x="4094163" y="1585913"/>
          <p14:tracePt t="267752" x="4100513" y="1585913"/>
          <p14:tracePt t="267784" x="4114800" y="1585913"/>
          <p14:tracePt t="267800" x="4114800" y="1579563"/>
          <p14:tracePt t="267809" x="4129088" y="1565275"/>
          <p14:tracePt t="267812" x="4129088" y="1557338"/>
          <p14:tracePt t="267816" x="4129088" y="1550988"/>
          <p14:tracePt t="267829" x="4137025" y="1508125"/>
          <p14:tracePt t="267846" x="4143375" y="1500188"/>
          <p14:tracePt t="267862" x="4151313" y="1479550"/>
          <p14:tracePt t="267879" x="4151313" y="1465263"/>
          <p14:tracePt t="268016" x="4151313" y="1471613"/>
          <p14:tracePt t="268024" x="4151313" y="1508125"/>
          <p14:tracePt t="268032" x="4143375" y="1536700"/>
          <p14:tracePt t="268046" x="4094163" y="1600200"/>
          <p14:tracePt t="268062" x="4043363" y="1657350"/>
          <p14:tracePt t="268079" x="4000500" y="1685925"/>
          <p14:tracePt t="268095" x="3937000" y="1728788"/>
          <p14:tracePt t="268113" x="3886200" y="1757363"/>
          <p14:tracePt t="268128" x="3865563" y="1765300"/>
          <p14:tracePt t="268145" x="3843338" y="1765300"/>
          <p14:tracePt t="268162" x="3836988" y="1771650"/>
          <p14:tracePt t="268179" x="3822700" y="1779588"/>
          <p14:tracePt t="268195" x="3814763" y="1785938"/>
          <p14:tracePt t="268256" x="3808413" y="1785938"/>
          <p14:tracePt t="268264" x="3779838" y="1793875"/>
          <p14:tracePt t="268280" x="3765550" y="1793875"/>
          <p14:tracePt t="268280" x="3757613" y="1793875"/>
          <p14:tracePt t="268296" x="3743325" y="1800225"/>
          <p14:tracePt t="268360" x="3714750" y="1800225"/>
          <p14:tracePt t="268368" x="3686175" y="1793875"/>
          <p14:tracePt t="268373" x="3679825" y="1785938"/>
          <p14:tracePt t="268378" x="3657600" y="1779588"/>
          <p14:tracePt t="268395" x="3643313" y="1771650"/>
          <p14:tracePt t="268413" x="3622675" y="1757363"/>
          <p14:tracePt t="268456" x="3614738" y="1751013"/>
          <p14:tracePt t="268464" x="3614738" y="1736725"/>
          <p14:tracePt t="268472" x="3608388" y="1700213"/>
          <p14:tracePt t="268478" x="3608388" y="1693863"/>
          <p14:tracePt t="268494" x="3608388" y="1651000"/>
          <p14:tracePt t="268512" x="3608388" y="1628775"/>
          <p14:tracePt t="268528" x="3608388" y="1593850"/>
          <p14:tracePt t="268545" x="3608388" y="1571625"/>
          <p14:tracePt t="268562" x="3608388" y="1536700"/>
          <p14:tracePt t="268578" x="3608388" y="1500188"/>
          <p14:tracePt t="268594" x="3608388" y="1450975"/>
          <p14:tracePt t="268612" x="3636963" y="1393825"/>
          <p14:tracePt t="268628" x="3636963" y="1357313"/>
          <p14:tracePt t="268645" x="3643313" y="1336675"/>
          <p14:tracePt t="268661" x="3643313" y="1314450"/>
          <p14:tracePt t="268679" x="3643313" y="1285875"/>
          <p14:tracePt t="268695" x="3651250" y="1257300"/>
          <p14:tracePt t="268712" x="3651250" y="1250950"/>
          <p14:tracePt t="268728" x="3651250" y="1243013"/>
          <p14:tracePt t="268768" x="3651250" y="1236663"/>
          <p14:tracePt t="268769" x="3651250" y="1200150"/>
          <p14:tracePt t="268777" x="3651250" y="1157288"/>
          <p14:tracePt t="268794" x="3651250" y="1114425"/>
          <p14:tracePt t="268811" x="3651250" y="1079500"/>
          <p14:tracePt t="268828" x="3651250" y="1071563"/>
          <p14:tracePt t="268845" x="3651250" y="1050925"/>
          <p14:tracePt t="268861" x="3651250" y="1028700"/>
          <p14:tracePt t="268878" x="3636963" y="985838"/>
          <p14:tracePt t="268894" x="3636963" y="957263"/>
          <p14:tracePt t="268911" x="3636963" y="922338"/>
          <p14:tracePt t="268928" x="3636963" y="908050"/>
          <p14:tracePt t="268976" x="3636963" y="900113"/>
          <p14:tracePt t="269015" x="3636963" y="885825"/>
          <p14:tracePt t="269023" x="3636963" y="879475"/>
          <p14:tracePt t="269033" x="3636963" y="871538"/>
          <p14:tracePt t="269044" x="3643313" y="865188"/>
          <p14:tracePt t="269080" x="3657600" y="865188"/>
          <p14:tracePt t="269096" x="3665538" y="865188"/>
          <p14:tracePt t="269099" x="3671888" y="865188"/>
          <p14:tracePt t="269110" x="3694113" y="865188"/>
          <p14:tracePt t="269127" x="3714750" y="865188"/>
          <p14:tracePt t="269145" x="3743325" y="865188"/>
          <p14:tracePt t="269161" x="3771900" y="865188"/>
          <p14:tracePt t="269177" x="3786188" y="865188"/>
          <p14:tracePt t="269193" x="3808413" y="865188"/>
          <p14:tracePt t="269536" x="0" y="0"/>
        </p14:tracePtLst>
        <p14:tracePtLst>
          <p14:tracePt t="269869" x="3179763" y="1179513"/>
          <p14:tracePt t="270000" x="3157538" y="1179513"/>
          <p14:tracePt t="270008" x="3128963" y="1200150"/>
          <p14:tracePt t="270016" x="3114675" y="1222375"/>
          <p14:tracePt t="270016" x="3071813" y="1250950"/>
          <p14:tracePt t="270032" x="3043238" y="1271588"/>
          <p14:tracePt t="270043" x="3014663" y="1300163"/>
          <p14:tracePt t="270048" x="2951163" y="1357313"/>
          <p14:tracePt t="270059" x="2936875" y="1400175"/>
          <p14:tracePt t="270076" x="2908300" y="1450975"/>
          <p14:tracePt t="270092" x="2886075" y="1508125"/>
          <p14:tracePt t="270109" x="2879725" y="1550988"/>
          <p14:tracePt t="270125" x="2879725" y="1593850"/>
          <p14:tracePt t="270142" x="2879725" y="1651000"/>
          <p14:tracePt t="270159" x="2879725" y="1657350"/>
          <p14:tracePt t="270175" x="2879725" y="1665288"/>
          <p14:tracePt t="270192" x="2886075" y="1665288"/>
          <p14:tracePt t="270209" x="2900363" y="1665288"/>
          <p14:tracePt t="270226" x="2951163" y="1665288"/>
          <p14:tracePt t="270242" x="3008313" y="1550988"/>
          <p14:tracePt t="270260" x="3022600" y="1471613"/>
          <p14:tracePt t="270275" x="3022600" y="1457325"/>
          <p14:tracePt t="270293" x="3022600" y="1443038"/>
          <p14:tracePt t="270309" x="3022600" y="1428750"/>
          <p14:tracePt t="270326" x="2986088" y="1408113"/>
          <p14:tracePt t="270342" x="2965450" y="1393825"/>
          <p14:tracePt t="270359" x="2951163" y="1385888"/>
          <p14:tracePt t="270376" x="2936875" y="1385888"/>
          <p14:tracePt t="270448" x="2928938" y="1385888"/>
          <p14:tracePt t="270456" x="2936875" y="1414463"/>
          <p14:tracePt t="270463" x="2979738" y="1428750"/>
          <p14:tracePt t="270471" x="3036888" y="1457325"/>
          <p14:tracePt t="270475" x="3143250" y="1479550"/>
          <p14:tracePt t="270493" x="3308350" y="1500188"/>
          <p14:tracePt t="270508" x="3500438" y="1500188"/>
          <p14:tracePt t="270526" x="3651250" y="1500188"/>
          <p14:tracePt t="270542" x="3794125" y="1500188"/>
          <p14:tracePt t="270559" x="3922713" y="1485900"/>
          <p14:tracePt t="270575" x="4079875" y="1414463"/>
          <p14:tracePt t="270593" x="4137025" y="1385888"/>
          <p14:tracePt t="270608" x="4194175" y="1357313"/>
          <p14:tracePt t="270626" x="4237038" y="1328738"/>
          <p14:tracePt t="270641" x="4294188" y="1279525"/>
          <p14:tracePt t="270659" x="4329113" y="1265238"/>
          <p14:tracePt t="270675" x="4365625" y="1236663"/>
          <p14:tracePt t="270692" x="4379913" y="1222375"/>
          <p14:tracePt t="270708" x="4414838" y="1208088"/>
          <p14:tracePt t="270725" x="4437063" y="1200150"/>
          <p14:tracePt t="270741" x="4465638" y="1179513"/>
          <p14:tracePt t="270758" x="4508500" y="1165225"/>
          <p14:tracePt t="270774" x="4572000" y="1136650"/>
          <p14:tracePt t="270792" x="4629150" y="1093788"/>
          <p14:tracePt t="270808" x="4665663" y="1085850"/>
          <p14:tracePt t="270825" x="4700588" y="1065213"/>
          <p14:tracePt t="270841" x="4708525" y="1065213"/>
          <p14:tracePt t="270858" x="4722813" y="1057275"/>
          <p14:tracePt t="270875" x="4729163" y="1057275"/>
          <p14:tracePt t="270891" x="4751388" y="1057275"/>
          <p14:tracePt t="270908" x="4757738" y="1057275"/>
          <p14:tracePt t="270925" x="4808538" y="1057275"/>
          <p14:tracePt t="270942" x="4900613" y="1057275"/>
          <p14:tracePt t="270958" x="4957763" y="1071563"/>
          <p14:tracePt t="270975" x="5000625" y="1079500"/>
          <p14:tracePt t="270975" x="5029200" y="1085850"/>
          <p14:tracePt t="270992" x="5051425" y="1114425"/>
          <p14:tracePt t="271008" x="5086350" y="1150938"/>
          <p14:tracePt t="271024" x="5114925" y="1185863"/>
          <p14:tracePt t="271041" x="5122863" y="1250950"/>
          <p14:tracePt t="271057" x="5122863" y="1293813"/>
          <p14:tracePt t="271074" x="5122863" y="1328738"/>
          <p14:tracePt t="271091" x="5122863" y="1371600"/>
          <p14:tracePt t="271107" x="5114925" y="1385888"/>
          <p14:tracePt t="271124" x="5108575" y="1385888"/>
          <p14:tracePt t="271140" x="5080000" y="1393825"/>
          <p14:tracePt t="271159" x="5000625" y="1393825"/>
          <p14:tracePt t="271175" x="4943475" y="1393825"/>
          <p14:tracePt t="271191" x="4908550" y="1371600"/>
          <p14:tracePt t="271207" x="4879975" y="1350963"/>
          <p14:tracePt t="271224" x="4857750" y="1300163"/>
          <p14:tracePt t="271240" x="4857750" y="1257300"/>
          <p14:tracePt t="271258" x="4857750" y="1243013"/>
          <p14:tracePt t="271274" x="4857750" y="1214438"/>
          <p14:tracePt t="271291" x="4857750" y="1208088"/>
          <p14:tracePt t="271307" x="4865688" y="1200150"/>
          <p14:tracePt t="271324" x="4929188" y="1200150"/>
          <p14:tracePt t="271341" x="4951413" y="1200150"/>
          <p14:tracePt t="271357" x="5000625" y="1214438"/>
          <p14:tracePt t="271374" x="5037138" y="1271588"/>
          <p14:tracePt t="271392" x="5057775" y="1328738"/>
          <p14:tracePt t="271407" x="5057775" y="1400175"/>
          <p14:tracePt t="271425" x="5057775" y="1422400"/>
          <p14:tracePt t="271440" x="5037138" y="1450975"/>
          <p14:tracePt t="271457" x="4994275" y="1450975"/>
          <p14:tracePt t="271475" x="4951413" y="1450975"/>
          <p14:tracePt t="271491" x="4886325" y="1450975"/>
          <p14:tracePt t="271508" x="4800600" y="1400175"/>
          <p14:tracePt t="271523" x="4757738" y="1314450"/>
          <p14:tracePt t="271540" x="4729163" y="1257300"/>
          <p14:tracePt t="271557" x="4714875" y="1193800"/>
          <p14:tracePt t="271573" x="4714875" y="1143000"/>
          <p14:tracePt t="271591" x="4714875" y="1122363"/>
          <p14:tracePt t="271607" x="4743450" y="1114425"/>
          <p14:tracePt t="271624" x="4765675" y="1114425"/>
          <p14:tracePt t="271641" x="4808538" y="1114425"/>
          <p14:tracePt t="271657" x="4872038" y="1114425"/>
          <p14:tracePt t="271674" x="4972050" y="1150938"/>
          <p14:tracePt t="271690" x="5051425" y="1228725"/>
          <p14:tracePt t="271707" x="5094288" y="1300163"/>
          <p14:tracePt t="271724" x="5108575" y="1357313"/>
          <p14:tracePt t="271740" x="5108575" y="1393825"/>
          <p14:tracePt t="271757" x="5108575" y="1436688"/>
          <p14:tracePt t="271774" x="5072063" y="1471613"/>
          <p14:tracePt t="271790" x="5043488" y="1493838"/>
          <p14:tracePt t="271806" x="5000625" y="1500188"/>
          <p14:tracePt t="271823" x="4951413" y="1508125"/>
          <p14:tracePt t="271841" x="4908550" y="1508125"/>
          <p14:tracePt t="271857" x="4879975" y="1508125"/>
          <p14:tracePt t="271873" x="4822825" y="1508125"/>
          <p14:tracePt t="271890" x="4765675" y="1508125"/>
          <p14:tracePt t="271907" x="4722813" y="1485900"/>
          <p14:tracePt t="271923" x="4686300" y="1414463"/>
          <p14:tracePt t="271940" x="4679950" y="1336675"/>
          <p14:tracePt t="271956" x="4679950" y="1279525"/>
          <p14:tracePt t="271974" x="4679950" y="1228725"/>
          <p14:tracePt t="271990" x="4679950" y="1193800"/>
          <p14:tracePt t="272007" x="4700588" y="1157288"/>
          <p14:tracePt t="272023" x="4722813" y="1136650"/>
          <p14:tracePt t="272040" x="4729163" y="1128713"/>
          <p14:tracePt t="272080" x="4737100" y="1108075"/>
          <p14:tracePt t="272090" x="4751388" y="1100138"/>
          <p14:tracePt t="272096" x="4765675" y="1100138"/>
          <p14:tracePt t="272106" x="4779963" y="1100138"/>
          <p14:tracePt t="272123" x="4794250" y="1100138"/>
          <p14:tracePt t="272139" x="4800600" y="1100138"/>
          <p14:tracePt t="272156" x="4808538" y="1100138"/>
          <p14:tracePt t="272200" x="4814888" y="1100138"/>
          <p14:tracePt t="272208" x="4822825" y="1100138"/>
          <p14:tracePt t="272280" x="4829175" y="1108075"/>
          <p14:tracePt t="272312" x="4837113" y="1114425"/>
          <p14:tracePt t="272328" x="4843463" y="1122363"/>
          <p14:tracePt t="272344" x="4851400" y="1122363"/>
          <p14:tracePt t="272356" x="4857750" y="1122363"/>
          <p14:tracePt t="272360" x="4872038" y="1128713"/>
          <p14:tracePt t="272372" x="4900613" y="1136650"/>
          <p14:tracePt t="272389" x="4943475" y="1165225"/>
          <p14:tracePt t="272407" x="5000625" y="1208088"/>
          <p14:tracePt t="272423" x="5043488" y="1222375"/>
          <p14:tracePt t="272423" x="5051425" y="1222375"/>
          <p14:tracePt t="272440" x="5086350" y="1257300"/>
          <p14:tracePt t="272456" x="5094288" y="1271588"/>
          <p14:tracePt t="272473" x="5108575" y="1293813"/>
          <p14:tracePt t="272489" x="5108575" y="1308100"/>
          <p14:tracePt t="272506" x="5108575" y="1314450"/>
          <p14:tracePt t="272522" x="5108575" y="1350963"/>
          <p14:tracePt t="272539" x="5114925" y="1365250"/>
          <p14:tracePt t="272584" x="5114925" y="1371600"/>
          <p14:tracePt t="272592" x="5114925" y="1393825"/>
          <p14:tracePt t="272597" x="5114925" y="1400175"/>
          <p14:tracePt t="272605" x="5114925" y="1443038"/>
          <p14:tracePt t="272622" x="5114925" y="1479550"/>
          <p14:tracePt t="272622" x="5114925" y="1493838"/>
          <p14:tracePt t="272640" x="5114925" y="1514475"/>
          <p14:tracePt t="272655" x="5122863" y="1536700"/>
          <p14:tracePt t="272673" x="5129213" y="1550988"/>
          <p14:tracePt t="272688" x="5129213" y="1565275"/>
          <p14:tracePt t="272705" x="5129213" y="1579563"/>
          <p14:tracePt t="272722" x="5129213" y="1585913"/>
          <p14:tracePt t="272739" x="5129213" y="1608138"/>
          <p14:tracePt t="272756" x="5129213" y="1643063"/>
          <p14:tracePt t="272772" x="5129213" y="1665288"/>
          <p14:tracePt t="272788" x="5122863" y="1685925"/>
          <p14:tracePt t="272805" x="5122863" y="1693863"/>
          <p14:tracePt t="272821" x="5114925" y="1714500"/>
          <p14:tracePt t="272839" x="5094288" y="1743075"/>
          <p14:tracePt t="272855" x="5094288" y="1814513"/>
          <p14:tracePt t="272872" x="5086350" y="1871663"/>
          <p14:tracePt t="272888" x="5080000" y="1914525"/>
          <p14:tracePt t="272905" x="5057775" y="1965325"/>
          <p14:tracePt t="272921" x="5043488" y="2000250"/>
          <p14:tracePt t="272938" x="5037138" y="2008188"/>
          <p14:tracePt t="272954" x="5022850" y="2036763"/>
          <p14:tracePt t="272972" x="5008563" y="2057400"/>
          <p14:tracePt t="272989" x="4994275" y="2079625"/>
          <p14:tracePt t="273006" x="4986338" y="2085975"/>
          <p14:tracePt t="273022" x="4965700" y="2114550"/>
          <p14:tracePt t="273039" x="4957763" y="2128838"/>
          <p14:tracePt t="273054" x="4937125" y="2171700"/>
          <p14:tracePt t="273072" x="4922838" y="2208213"/>
          <p14:tracePt t="273088" x="4922838" y="2236788"/>
          <p14:tracePt t="273104" x="4914900" y="2251075"/>
          <p14:tracePt t="273122" x="4908550" y="2271713"/>
          <p14:tracePt t="273138" x="4908550" y="2286000"/>
          <p14:tracePt t="273155" x="4900613" y="2322513"/>
          <p14:tracePt t="273171" x="4900613" y="2336800"/>
          <p14:tracePt t="273188" x="4900613" y="2351088"/>
          <p14:tracePt t="273240" x="4894263" y="2365375"/>
          <p14:tracePt t="273256" x="4886325" y="2365375"/>
          <p14:tracePt t="273296" x="4872038" y="2371725"/>
          <p14:tracePt t="273328" x="4865688" y="2371725"/>
          <p14:tracePt t="273336" x="4851400" y="2371725"/>
          <p14:tracePt t="273344" x="4829175" y="2371725"/>
          <p14:tracePt t="273356" x="4786313" y="2357438"/>
          <p14:tracePt t="273371" x="4772025" y="2357438"/>
          <p14:tracePt t="273388" x="4757738" y="2351088"/>
          <p14:tracePt t="273404" x="4729163" y="2322513"/>
          <p14:tracePt t="273421" x="4700588" y="2314575"/>
          <p14:tracePt t="273437" x="4665663" y="2279650"/>
          <p14:tracePt t="273454" x="4657725" y="2271713"/>
          <p14:tracePt t="273488" x="4651375" y="2265363"/>
          <p14:tracePt t="273489" x="4643438" y="2243138"/>
          <p14:tracePt t="273504" x="4637088" y="2236788"/>
          <p14:tracePt t="273520" x="4629150" y="2228850"/>
          <p14:tracePt t="273538" x="4629150" y="2214563"/>
          <p14:tracePt t="273555" x="4622800" y="2185988"/>
          <p14:tracePt t="273571" x="4614863" y="2165350"/>
          <p14:tracePt t="273587" x="4600575" y="2143125"/>
          <p14:tracePt t="273604" x="4600575" y="2128838"/>
          <p14:tracePt t="273621" x="4600575" y="2114550"/>
          <p14:tracePt t="273637" x="4600575" y="2093913"/>
          <p14:tracePt t="273654" x="4600575" y="2085975"/>
          <p14:tracePt t="273670" x="4600575" y="2065338"/>
          <p14:tracePt t="273688" x="4614863" y="2043113"/>
          <p14:tracePt t="273704" x="4643438" y="2014538"/>
          <p14:tracePt t="273721" x="4657725" y="1993900"/>
          <p14:tracePt t="273737" x="4679950" y="1971675"/>
          <p14:tracePt t="273754" x="4686300" y="1951038"/>
          <p14:tracePt t="273770" x="4694238" y="1943100"/>
          <p14:tracePt t="273788" x="4700588" y="1922463"/>
          <p14:tracePt t="273832" x="4708525" y="1914525"/>
          <p14:tracePt t="273864" x="4714875" y="1908175"/>
          <p14:tracePt t="273896" x="4722813" y="1900238"/>
          <p14:tracePt t="273904" x="4737100" y="1893888"/>
          <p14:tracePt t="273912" x="4751388" y="1879600"/>
          <p14:tracePt t="273920" x="4757738" y="1871663"/>
          <p14:tracePt t="273937" x="4765675" y="1851025"/>
          <p14:tracePt t="274127" x="4779963" y="1851025"/>
          <p14:tracePt t="274135" x="4786313" y="1851025"/>
          <p14:tracePt t="274144" x="4794250" y="1851025"/>
          <p14:tracePt t="274149" x="4800600" y="1851025"/>
          <p14:tracePt t="274153" x="4837113" y="1865313"/>
          <p14:tracePt t="274170" x="4865688" y="1871663"/>
          <p14:tracePt t="274187" x="4886325" y="1885950"/>
          <p14:tracePt t="274203" x="4900613" y="1900238"/>
          <p14:tracePt t="274220" x="4922838" y="1908175"/>
          <p14:tracePt t="274344" x="4929188" y="1914525"/>
          <p14:tracePt t="274352" x="4943475" y="1928813"/>
          <p14:tracePt t="274368" x="4951413" y="1928813"/>
          <p14:tracePt t="274376" x="4957763" y="1936750"/>
          <p14:tracePt t="274386" x="4979988" y="1936750"/>
          <p14:tracePt t="274403" x="4986338" y="1943100"/>
          <p14:tracePt t="274420" x="5008563" y="1951038"/>
          <p14:tracePt t="274436" x="5037138" y="1965325"/>
          <p14:tracePt t="274454" x="5057775" y="1979613"/>
          <p14:tracePt t="274469" x="5080000" y="1985963"/>
          <p14:tracePt t="274469" x="5086350" y="1993900"/>
          <p14:tracePt t="274504" x="5100638" y="1993900"/>
          <p14:tracePt t="274504" x="5122863" y="2014538"/>
          <p14:tracePt t="274616" x="5129213" y="2014538"/>
          <p14:tracePt t="274624" x="5143500" y="2014538"/>
          <p14:tracePt t="274640" x="5151438" y="2014538"/>
          <p14:tracePt t="274643" x="5165725" y="2014538"/>
          <p14:tracePt t="274653" x="5214938" y="2008188"/>
          <p14:tracePt t="274670" x="5294313" y="1993900"/>
          <p14:tracePt t="274687" x="5408613" y="1957388"/>
          <p14:tracePt t="274702" x="5486400" y="1936750"/>
          <p14:tracePt t="274702" x="5529263" y="1908175"/>
          <p14:tracePt t="274720" x="5565775" y="1893888"/>
          <p14:tracePt t="274736" x="5594350" y="1885950"/>
          <p14:tracePt t="274784" x="5608638" y="1879600"/>
          <p14:tracePt t="274792" x="5629275" y="1857375"/>
          <p14:tracePt t="274800" x="5637213" y="1857375"/>
          <p14:tracePt t="274809" x="5686425" y="1843088"/>
          <p14:tracePt t="274820" x="5743575" y="1814513"/>
          <p14:tracePt t="274835" x="5822950" y="1779588"/>
          <p14:tracePt t="274853" x="5857875" y="1743075"/>
          <p14:tracePt t="274869" x="5894388" y="1714500"/>
          <p14:tracePt t="274886" x="5908675" y="1700213"/>
          <p14:tracePt t="274902" x="5922963" y="1679575"/>
          <p14:tracePt t="274919" x="5994400" y="1585913"/>
          <p14:tracePt t="274936" x="6037263" y="1514475"/>
          <p14:tracePt t="274952" x="6057900" y="1471613"/>
          <p14:tracePt t="274968" x="6080125" y="1436688"/>
          <p14:tracePt t="274986" x="6080125" y="1408113"/>
          <p14:tracePt t="275002" x="6086475" y="1400175"/>
          <p14:tracePt t="275018" x="6086475" y="1385888"/>
          <p14:tracePt t="275035" x="6100763" y="1365250"/>
          <p14:tracePt t="275052" x="6100763" y="1343025"/>
          <p14:tracePt t="275068" x="6100763" y="1314450"/>
          <p14:tracePt t="275086" x="6122988" y="1279525"/>
          <p14:tracePt t="275101" x="6122988" y="1265238"/>
          <p14:tracePt t="275119" x="6122988" y="1243013"/>
          <p14:tracePt t="275135" x="6122988" y="1228725"/>
          <p14:tracePt t="275153" x="6122988" y="1193800"/>
          <p14:tracePt t="275168" x="6122988" y="1185863"/>
          <p14:tracePt t="275185" x="6122988" y="1165225"/>
          <p14:tracePt t="275202" x="6122988" y="1157288"/>
          <p14:tracePt t="275240" x="6122988" y="1150938"/>
          <p14:tracePt t="275251" x="6122988" y="1136650"/>
          <p14:tracePt t="275328" x="6122988" y="1128713"/>
          <p14:tracePt t="275328" x="6115050" y="1122363"/>
          <p14:tracePt t="275376" x="6108700" y="1122363"/>
          <p14:tracePt t="275392" x="6094413" y="1108075"/>
          <p14:tracePt t="275424" x="6086475" y="1108075"/>
          <p14:tracePt t="275431" x="6072188" y="1108075"/>
          <p14:tracePt t="275435" x="6057900" y="1108075"/>
          <p14:tracePt t="275440" x="6043613" y="1108075"/>
          <p14:tracePt t="275452" x="6022975" y="1108075"/>
          <p14:tracePt t="275469" x="5972175" y="1108075"/>
          <p14:tracePt t="275484" x="5943600" y="1108075"/>
          <p14:tracePt t="275502" x="5900738" y="1108075"/>
          <p14:tracePt t="275518" x="5880100" y="1108075"/>
          <p14:tracePt t="275535" x="5872163" y="1108075"/>
          <p14:tracePt t="275552" x="5843588" y="1108075"/>
          <p14:tracePt t="275569" x="5815013" y="1114425"/>
          <p14:tracePt t="275584" x="5800725" y="1128713"/>
          <p14:tracePt t="275624" x="5780088" y="1136650"/>
          <p14:tracePt t="275635" x="5772150" y="1143000"/>
          <p14:tracePt t="275672" x="5765800" y="1165225"/>
          <p14:tracePt t="275704" x="5757863" y="1171575"/>
          <p14:tracePt t="275712" x="5757863" y="1179513"/>
          <p14:tracePt t="275720" x="5757863" y="1193800"/>
          <p14:tracePt t="275734" x="5757863" y="1200150"/>
          <p14:tracePt t="275735" x="5757863" y="1214438"/>
          <p14:tracePt t="275751" x="5757863" y="1271588"/>
          <p14:tracePt t="275768" x="5757863" y="1285875"/>
          <p14:tracePt t="275784" x="5757863" y="1308100"/>
          <p14:tracePt t="275801" x="5757863" y="1328738"/>
          <p14:tracePt t="275817" x="5772150" y="1357313"/>
          <p14:tracePt t="275835" x="5794375" y="1385888"/>
          <p14:tracePt t="275850" x="5808663" y="1414463"/>
          <p14:tracePt t="275867" x="5837238" y="1450975"/>
          <p14:tracePt t="275884" x="5851525" y="1465263"/>
          <p14:tracePt t="275901" x="5857875" y="1471613"/>
          <p14:tracePt t="275917" x="5880100" y="1493838"/>
          <p14:tracePt t="275935" x="5886450" y="1500188"/>
          <p14:tracePt t="275950" x="5908675" y="1536700"/>
          <p14:tracePt t="275950" x="5915025" y="1536700"/>
          <p14:tracePt t="275967" x="5922963" y="1543050"/>
          <p14:tracePt t="275985" x="5943600" y="1543050"/>
          <p14:tracePt t="276001" x="5965825" y="1543050"/>
          <p14:tracePt t="276017" x="6008688" y="1543050"/>
          <p14:tracePt t="276034" x="6043613" y="1543050"/>
          <p14:tracePt t="276050" x="6086475" y="1522413"/>
          <p14:tracePt t="276068" x="6100763" y="1508125"/>
          <p14:tracePt t="276084" x="6115050" y="1500188"/>
          <p14:tracePt t="276101" x="6143625" y="1471613"/>
          <p14:tracePt t="276117" x="6180138" y="1422400"/>
          <p14:tracePt t="276134" x="6186488" y="1385888"/>
          <p14:tracePt t="276150" x="6215063" y="1350963"/>
          <p14:tracePt t="276150" x="6215063" y="1343025"/>
          <p14:tracePt t="276168" x="6215063" y="1336675"/>
          <p14:tracePt t="276184" x="6215063" y="1308100"/>
          <p14:tracePt t="276201" x="6208713" y="1279525"/>
          <p14:tracePt t="276217" x="6194425" y="1265238"/>
          <p14:tracePt t="276234" x="6165850" y="1243013"/>
          <p14:tracePt t="276250" x="6151563" y="1228725"/>
          <p14:tracePt t="276267" x="6137275" y="1214438"/>
          <p14:tracePt t="276283" x="6122988" y="1193800"/>
          <p14:tracePt t="276300" x="6100763" y="1185863"/>
          <p14:tracePt t="276316" x="6080125" y="1179513"/>
          <p14:tracePt t="276334" x="6043613" y="1171575"/>
          <p14:tracePt t="276350" x="6022975" y="1171575"/>
          <p14:tracePt t="276350" x="6015038" y="1171575"/>
          <p14:tracePt t="276368" x="6000750" y="1165225"/>
          <p14:tracePt t="276383" x="5986463" y="1157288"/>
          <p14:tracePt t="276401" x="5980113" y="1157288"/>
          <p14:tracePt t="276416" x="5965825" y="1150938"/>
          <p14:tracePt t="276456" x="5943600" y="1150938"/>
          <p14:tracePt t="276458" x="5937250" y="1150938"/>
          <p14:tracePt t="276467" x="5929313" y="1150938"/>
          <p14:tracePt t="276483" x="5922963" y="1150938"/>
          <p14:tracePt t="276519" x="5908675" y="1150938"/>
          <p14:tracePt t="276536" x="5900738" y="1150938"/>
          <p14:tracePt t="276551" x="5886450" y="1157288"/>
          <p14:tracePt t="276567" x="5872163" y="1157288"/>
          <p14:tracePt t="276568" x="5865813" y="1165225"/>
          <p14:tracePt t="276583" x="5857875" y="1171575"/>
          <p14:tracePt t="276600" x="5837238" y="1193800"/>
          <p14:tracePt t="276616" x="5822950" y="1200150"/>
          <p14:tracePt t="276633" x="5815013" y="1208088"/>
          <p14:tracePt t="276649" x="5800725" y="1222375"/>
          <p14:tracePt t="276666" x="5780088" y="1236663"/>
          <p14:tracePt t="276682" x="5765800" y="1250950"/>
          <p14:tracePt t="276700" x="5757863" y="1279525"/>
          <p14:tracePt t="276716" x="5743575" y="1300163"/>
          <p14:tracePt t="276734" x="5737225" y="1322388"/>
          <p14:tracePt t="276750" x="5737225" y="1343025"/>
          <p14:tracePt t="276766" x="5737225" y="1357313"/>
          <p14:tracePt t="276782" x="5737225" y="1385888"/>
          <p14:tracePt t="276782" x="5737225" y="1393825"/>
          <p14:tracePt t="276801" x="5737225" y="1436688"/>
          <p14:tracePt t="276816" x="5737225" y="1493838"/>
          <p14:tracePt t="276832" x="5737225" y="1557338"/>
          <p14:tracePt t="276849" x="5737225" y="1614488"/>
          <p14:tracePt t="276866" x="5737225" y="1628775"/>
          <p14:tracePt t="276882" x="5737225" y="1651000"/>
          <p14:tracePt t="276899" x="5743575" y="1671638"/>
          <p14:tracePt t="276916" x="5751513" y="1693863"/>
          <p14:tracePt t="276932" x="5757863" y="1700213"/>
          <p14:tracePt t="276949" x="5772150" y="1722438"/>
          <p14:tracePt t="276966" x="5780088" y="1728788"/>
          <p14:tracePt t="276983" x="5786438" y="1736725"/>
          <p14:tracePt t="276983" x="5794375" y="1751013"/>
          <p14:tracePt t="277015" x="5800725" y="1751013"/>
          <p14:tracePt t="277016" x="5815013" y="1765300"/>
          <p14:tracePt t="277033" x="5822950" y="1771650"/>
          <p14:tracePt t="277072" x="5829300" y="1779588"/>
          <p14:tracePt t="278719" x="5837238" y="1793875"/>
          <p14:tracePt t="278752" x="5837238" y="1808163"/>
          <p14:tracePt t="278760" x="5808663" y="1836738"/>
          <p14:tracePt t="278760" x="5757863" y="1836738"/>
          <p14:tracePt t="27877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Performance Gap</a:t>
            </a:r>
            <a:endParaRPr lang="en-AU" dirty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14" y="1556792"/>
            <a:ext cx="8511831" cy="426504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815"/>
    </mc:Choice>
    <mc:Fallback>
      <p:transition spd="slow" advTm="20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225" x="7708900" y="4400550"/>
          <p14:tracePt t="36247" x="7708900" y="4408488"/>
          <p14:tracePt t="36269" x="7708900" y="4414838"/>
          <p14:tracePt t="36289" x="7708900" y="4429125"/>
          <p14:tracePt t="36297" x="7729538" y="4429125"/>
          <p14:tracePt t="36305" x="7794625" y="4451350"/>
          <p14:tracePt t="36316" x="7858125" y="4451350"/>
          <p14:tracePt t="36331" x="7937500" y="4437063"/>
          <p14:tracePt t="36348" x="8072438" y="4400550"/>
          <p14:tracePt t="36365" x="8151813" y="4379913"/>
          <p14:tracePt t="36382" x="8208963" y="4343400"/>
          <p14:tracePt t="36398" x="8223250" y="4337050"/>
          <p14:tracePt t="36416" x="8266113" y="4308475"/>
          <p14:tracePt t="36431" x="8301038" y="4294188"/>
          <p14:tracePt t="36448" x="8408988" y="4200525"/>
          <p14:tracePt t="36465" x="8566150" y="4029075"/>
          <p14:tracePt t="36482" x="8629650" y="3965575"/>
          <p14:tracePt t="36498" x="8643938" y="3951288"/>
          <p14:tracePt t="36515" x="8686800" y="3914775"/>
          <p14:tracePt t="36532" x="8737600" y="3894138"/>
          <p14:tracePt t="36549" x="8758238" y="3879850"/>
          <p14:tracePt t="36617" x="8729663" y="3886200"/>
          <p14:tracePt t="36625" x="8623300" y="3971925"/>
          <p14:tracePt t="36634" x="8509000" y="4071938"/>
          <p14:tracePt t="36641" x="8401050" y="4108450"/>
          <p14:tracePt t="36648" x="8158163" y="4294188"/>
          <p14:tracePt t="36664" x="7815263" y="4471988"/>
          <p14:tracePt t="36681" x="7708900" y="4557713"/>
          <p14:tracePt t="36697" x="7637463" y="4622800"/>
          <p14:tracePt t="36715" x="7586663" y="4665663"/>
          <p14:tracePt t="36731" x="7486650" y="4800600"/>
          <p14:tracePt t="36748" x="7351713" y="4914900"/>
          <p14:tracePt t="36764" x="7115175" y="5029200"/>
          <p14:tracePt t="36781" x="6972300" y="5051425"/>
          <p14:tracePt t="36798" x="6823075" y="5086350"/>
          <p14:tracePt t="36815" x="6729413" y="5108575"/>
          <p14:tracePt t="36832" x="6608763" y="5157788"/>
          <p14:tracePt t="36848" x="6380163" y="5222875"/>
          <p14:tracePt t="36864" x="5929313" y="5294313"/>
          <p14:tracePt t="36882" x="5651500" y="5337175"/>
          <p14:tracePt t="36897" x="5394325" y="5380038"/>
          <p14:tracePt t="36915" x="5086350" y="5394325"/>
          <p14:tracePt t="36930" x="4672013" y="5437188"/>
          <p14:tracePt t="36948" x="4357688" y="5494338"/>
          <p14:tracePt t="36964" x="4079875" y="5537200"/>
          <p14:tracePt t="36981" x="3879850" y="5600700"/>
          <p14:tracePt t="36997" x="3665538" y="5672138"/>
          <p14:tracePt t="37015" x="3386138" y="5722938"/>
          <p14:tracePt t="37030" x="3079750" y="5765800"/>
          <p14:tracePt t="37049" x="2786063" y="5765800"/>
          <p14:tracePt t="37064" x="2500313" y="5765800"/>
          <p14:tracePt t="37064" x="2365375" y="5765800"/>
          <p14:tracePt t="37082" x="2208213" y="5765800"/>
          <p14:tracePt t="37097" x="1879600" y="5765800"/>
          <p14:tracePt t="37114" x="1728788" y="5765800"/>
          <p14:tracePt t="37130" x="1585913" y="5780088"/>
          <p14:tracePt t="37148" x="1422400" y="5800725"/>
          <p14:tracePt t="37163" x="1308100" y="5829300"/>
          <p14:tracePt t="37181" x="1279525" y="5829300"/>
          <p14:tracePt t="37197" x="1271588" y="5829300"/>
          <p14:tracePt t="37213" x="1236663" y="5815013"/>
          <p14:tracePt t="37230" x="1222375" y="5808663"/>
          <p14:tracePt t="37247" x="1179513" y="5786438"/>
          <p14:tracePt t="37264" x="1157288" y="5772150"/>
          <p14:tracePt t="37280" x="1136650" y="5729288"/>
          <p14:tracePt t="37296" x="1150938" y="5608638"/>
          <p14:tracePt t="37314" x="1214438" y="5537200"/>
          <p14:tracePt t="37330" x="1271588" y="5472113"/>
          <p14:tracePt t="37347" x="1343025" y="5408613"/>
          <p14:tracePt t="37363" x="1414463" y="5357813"/>
          <p14:tracePt t="37381" x="1528763" y="5280025"/>
          <p14:tracePt t="37397" x="1585913" y="5214938"/>
          <p14:tracePt t="37414" x="1636713" y="5180013"/>
          <p14:tracePt t="37430" x="1657350" y="5157788"/>
          <p14:tracePt t="37448" x="1685925" y="5122863"/>
          <p14:tracePt t="37464" x="1708150" y="5086350"/>
          <p14:tracePt t="37481" x="1714500" y="5080000"/>
          <p14:tracePt t="37496" x="1751013" y="5029200"/>
          <p14:tracePt t="37514" x="1765300" y="5008563"/>
          <p14:tracePt t="37530" x="1771650" y="5000625"/>
          <p14:tracePt t="37546" x="1785938" y="4994275"/>
          <p14:tracePt t="37563" x="1814513" y="4994275"/>
          <p14:tracePt t="37580" x="1879600" y="4965700"/>
          <p14:tracePt t="37596" x="1951038" y="4922838"/>
          <p14:tracePt t="37614" x="2014538" y="4894263"/>
          <p14:tracePt t="37630" x="2100263" y="4829175"/>
          <p14:tracePt t="37647" x="2157413" y="4794250"/>
          <p14:tracePt t="37663" x="2208213" y="4765675"/>
          <p14:tracePt t="37680" x="2271713" y="4722813"/>
          <p14:tracePt t="37696" x="2365375" y="4657725"/>
          <p14:tracePt t="37696" x="2393950" y="4637088"/>
          <p14:tracePt t="37714" x="2443163" y="4594225"/>
          <p14:tracePt t="37730" x="2500313" y="4551363"/>
          <p14:tracePt t="37746" x="2551113" y="4508500"/>
          <p14:tracePt t="37763" x="2608263" y="4479925"/>
          <p14:tracePt t="37779" x="2643188" y="4443413"/>
          <p14:tracePt t="37796" x="2686050" y="4400550"/>
          <p14:tracePt t="37813" x="2708275" y="4379913"/>
          <p14:tracePt t="37830" x="2751138" y="4343400"/>
          <p14:tracePt t="37847" x="2794000" y="4294188"/>
          <p14:tracePt t="37862" x="2843213" y="4257675"/>
          <p14:tracePt t="37879" x="2865438" y="4229100"/>
          <p14:tracePt t="37896" x="2914650" y="4194175"/>
          <p14:tracePt t="37896" x="2928938" y="4179888"/>
          <p14:tracePt t="37914" x="2994025" y="4137025"/>
          <p14:tracePt t="37929" x="3079750" y="4079875"/>
          <p14:tracePt t="37946" x="3194050" y="4022725"/>
          <p14:tracePt t="37963" x="3314700" y="3951288"/>
          <p14:tracePt t="37979" x="3408363" y="3879850"/>
          <p14:tracePt t="37996" x="3479800" y="3836988"/>
          <p14:tracePt t="38013" x="3536950" y="3800475"/>
          <p14:tracePt t="38029" x="3594100" y="3757613"/>
          <p14:tracePt t="38046" x="3651250" y="3722688"/>
          <p14:tracePt t="38063" x="3751263" y="3629025"/>
          <p14:tracePt t="38080" x="3794125" y="3579813"/>
          <p14:tracePt t="38095" x="3865563" y="3543300"/>
          <p14:tracePt t="38112" x="3922713" y="3500438"/>
          <p14:tracePt t="38112" x="3943350" y="3486150"/>
          <p14:tracePt t="38129" x="4000500" y="3443288"/>
          <p14:tracePt t="38146" x="4122738" y="3357563"/>
          <p14:tracePt t="38162" x="4229100" y="3286125"/>
          <p14:tracePt t="38179" x="4322763" y="3208338"/>
          <p14:tracePt t="38195" x="4394200" y="3143250"/>
          <p14:tracePt t="38212" x="4457700" y="3094038"/>
          <p14:tracePt t="38229" x="4543425" y="3043238"/>
          <p14:tracePt t="38246" x="4629150" y="2971800"/>
          <p14:tracePt t="38263" x="4737100" y="2894013"/>
          <p14:tracePt t="38279" x="4829175" y="2814638"/>
          <p14:tracePt t="38295" x="4943475" y="2736850"/>
          <p14:tracePt t="38312" x="5080000" y="2636838"/>
          <p14:tracePt t="38329" x="5143500" y="2600325"/>
          <p14:tracePt t="38345" x="5243513" y="2543175"/>
          <p14:tracePt t="38363" x="5329238" y="2486025"/>
          <p14:tracePt t="38378" x="5414963" y="2443163"/>
          <p14:tracePt t="38396" x="5457825" y="2414588"/>
          <p14:tracePt t="38412" x="5543550" y="2365375"/>
          <p14:tracePt t="38429" x="5614988" y="2322513"/>
          <p14:tracePt t="38445" x="5686425" y="2279650"/>
          <p14:tracePt t="38462" x="5751513" y="2243138"/>
          <p14:tracePt t="38479" x="5800725" y="2222500"/>
          <p14:tracePt t="38496" x="5865813" y="2193925"/>
          <p14:tracePt t="38512" x="5900738" y="2179638"/>
          <p14:tracePt t="38529" x="5965825" y="2151063"/>
          <p14:tracePt t="38546" x="6008688" y="2151063"/>
          <p14:tracePt t="38578" x="6057900" y="2151063"/>
          <p14:tracePt t="38579" x="6100763" y="2136775"/>
          <p14:tracePt t="38596" x="6143625" y="2136775"/>
          <p14:tracePt t="38612" x="6186488" y="2136775"/>
          <p14:tracePt t="38628" x="6229350" y="2136775"/>
          <p14:tracePt t="38645" x="6286500" y="2136775"/>
          <p14:tracePt t="38662" x="6329363" y="2136775"/>
          <p14:tracePt t="38678" x="6372225" y="2136775"/>
          <p14:tracePt t="38695" x="6408738" y="2143125"/>
          <p14:tracePt t="38712" x="6423025" y="2151063"/>
          <p14:tracePt t="38746" x="6429375" y="2151063"/>
          <p14:tracePt t="38746" x="6480175" y="2185988"/>
          <p14:tracePt t="38763" x="6494463" y="2208213"/>
          <p14:tracePt t="38778" x="6523038" y="2243138"/>
          <p14:tracePt t="38796" x="6529388" y="2271713"/>
          <p14:tracePt t="38811" x="6537325" y="2286000"/>
          <p14:tracePt t="38829" x="6543675" y="2293938"/>
          <p14:tracePt t="38845" x="6551613" y="2328863"/>
          <p14:tracePt t="38862" x="6565900" y="2357438"/>
          <p14:tracePt t="38877" x="6572250" y="2414588"/>
          <p14:tracePt t="38896" x="6586538" y="2428875"/>
          <p14:tracePt t="38911" x="6586538" y="2436813"/>
          <p14:tracePt t="38928" x="6586538" y="2443163"/>
          <p14:tracePt t="38944" x="6608763" y="2493963"/>
          <p14:tracePt t="38962" x="6629400" y="2528888"/>
          <p14:tracePt t="39009" x="6629400" y="2536825"/>
          <p14:tracePt t="39019" x="6629400" y="2551113"/>
          <p14:tracePt t="39021" x="6629400" y="2557463"/>
          <p14:tracePt t="39028" x="6629400" y="2593975"/>
          <p14:tracePt t="39044" x="6629400" y="2614613"/>
          <p14:tracePt t="39062" x="6629400" y="2657475"/>
          <p14:tracePt t="39077" x="6623050" y="2693988"/>
          <p14:tracePt t="39095" x="6608763" y="2736850"/>
          <p14:tracePt t="39111" x="6580188" y="2771775"/>
          <p14:tracePt t="39128" x="6543675" y="2828925"/>
          <p14:tracePt t="39144" x="6486525" y="2894013"/>
          <p14:tracePt t="39162" x="6423025" y="2965450"/>
          <p14:tracePt t="39177" x="6365875" y="3014663"/>
          <p14:tracePt t="39195" x="6294438" y="3065463"/>
          <p14:tracePt t="39210" x="6223000" y="3114675"/>
          <p14:tracePt t="39228" x="6122988" y="3171825"/>
          <p14:tracePt t="39244" x="6000750" y="3257550"/>
          <p14:tracePt t="39262" x="5894388" y="3322638"/>
          <p14:tracePt t="39278" x="5772150" y="3422650"/>
          <p14:tracePt t="39295" x="5665788" y="3494088"/>
          <p14:tracePt t="39310" x="5580063" y="3551238"/>
          <p14:tracePt t="39329" x="5486400" y="3579813"/>
          <p14:tracePt t="39344" x="5386388" y="3614738"/>
          <p14:tracePt t="39344" x="5343525" y="3643313"/>
          <p14:tracePt t="39362" x="5194300" y="3708400"/>
          <p14:tracePt t="39378" x="5057775" y="3771900"/>
          <p14:tracePt t="39395" x="4908550" y="3857625"/>
          <p14:tracePt t="39410" x="4757738" y="3937000"/>
          <p14:tracePt t="39427" x="4637088" y="4022725"/>
          <p14:tracePt t="39444" x="4494213" y="4108450"/>
          <p14:tracePt t="39461" x="4357688" y="4194175"/>
          <p14:tracePt t="39477" x="4251325" y="4279900"/>
          <p14:tracePt t="39494" x="4079875" y="4394200"/>
          <p14:tracePt t="39510" x="3965575" y="4443413"/>
          <p14:tracePt t="39528" x="3865563" y="4500563"/>
          <p14:tracePt t="39543" x="3779838" y="4529138"/>
          <p14:tracePt t="39543" x="3736975" y="4565650"/>
          <p14:tracePt t="39562" x="3694113" y="4586288"/>
          <p14:tracePt t="39577" x="3557588" y="4672013"/>
          <p14:tracePt t="39595" x="3471863" y="4729163"/>
          <p14:tracePt t="39610" x="3386138" y="4772025"/>
          <p14:tracePt t="39627" x="3286125" y="4843463"/>
          <p14:tracePt t="39644" x="3157538" y="4929188"/>
          <p14:tracePt t="39660" x="3051175" y="5008563"/>
          <p14:tracePt t="39677" x="2979738" y="5057775"/>
          <p14:tracePt t="39694" x="2894013" y="5114925"/>
          <p14:tracePt t="39710" x="2836863" y="5151438"/>
          <p14:tracePt t="39727" x="2779713" y="5214938"/>
          <p14:tracePt t="39743" x="2728913" y="5257800"/>
          <p14:tracePt t="39761" x="2693988" y="5286375"/>
          <p14:tracePt t="39777" x="2651125" y="5308600"/>
          <p14:tracePt t="39817" x="2643188" y="5308600"/>
          <p14:tracePt t="39825" x="2586038" y="5322888"/>
          <p14:tracePt t="39842" x="2565400" y="5337175"/>
          <p14:tracePt t="39846" x="2528888" y="5357813"/>
          <p14:tracePt t="39860" x="2486025" y="5372100"/>
          <p14:tracePt t="39877" x="2465388" y="5372100"/>
          <p14:tracePt t="39893" x="2436813" y="5372100"/>
          <p14:tracePt t="39910" x="2414588" y="5372100"/>
          <p14:tracePt t="39926" x="2400300" y="5372100"/>
          <p14:tracePt t="39943" x="2357438" y="5372100"/>
          <p14:tracePt t="39960" x="2279650" y="5372100"/>
          <p14:tracePt t="39976" x="2185988" y="5372100"/>
          <p14:tracePt t="39994" x="2143125" y="5372100"/>
          <p14:tracePt t="40009" x="2128838" y="5372100"/>
          <p14:tracePt t="40026" x="2100263" y="5372100"/>
          <p14:tracePt t="40043" x="2085975" y="5357813"/>
          <p14:tracePt t="40060" x="2079625" y="5351463"/>
          <p14:tracePt t="40076" x="2043113" y="5329238"/>
          <p14:tracePt t="40093" x="2036763" y="5322888"/>
          <p14:tracePt t="40110" x="2028825" y="5314950"/>
          <p14:tracePt t="40126" x="2022475" y="5308600"/>
          <p14:tracePt t="40144" x="2014538" y="5300663"/>
          <p14:tracePt t="40186" x="2008188" y="5294313"/>
          <p14:tracePt t="40194" x="2000250" y="5286375"/>
          <p14:tracePt t="40202" x="2000250" y="5243513"/>
          <p14:tracePt t="40210" x="2000250" y="5186363"/>
          <p14:tracePt t="40226" x="2000250" y="5143500"/>
          <p14:tracePt t="40243" x="1979613" y="5108575"/>
          <p14:tracePt t="40259" x="1971675" y="5094288"/>
          <p14:tracePt t="40276" x="1971675" y="5072063"/>
          <p14:tracePt t="40292" x="1971675" y="5065713"/>
          <p14:tracePt t="40337" x="1971675" y="5057775"/>
          <p14:tracePt t="40345" x="2093913" y="5014913"/>
          <p14:tracePt t="40354" x="2214563" y="4986338"/>
          <p14:tracePt t="40361" x="2428875" y="4922838"/>
          <p14:tracePt t="40376" x="2628900" y="4865688"/>
          <p14:tracePt t="40393" x="2879725" y="4786313"/>
          <p14:tracePt t="40410" x="3043238" y="4765675"/>
          <p14:tracePt t="40426" x="3251200" y="4737100"/>
          <p14:tracePt t="40443" x="3479800" y="4700588"/>
          <p14:tracePt t="40459" x="3729038" y="4614863"/>
          <p14:tracePt t="40476" x="3871913" y="4594225"/>
          <p14:tracePt t="40492" x="3971925" y="4557713"/>
          <p14:tracePt t="40509" x="4029075" y="4537075"/>
          <p14:tracePt t="40525" x="4086225" y="4529138"/>
          <p14:tracePt t="40542" x="4137025" y="4514850"/>
          <p14:tracePt t="40559" x="4186238" y="4508500"/>
          <p14:tracePt t="40576" x="4229100" y="4494213"/>
          <p14:tracePt t="40592" x="4314825" y="4451350"/>
          <p14:tracePt t="40610" x="4351338" y="4443413"/>
          <p14:tracePt t="40625" x="4394200" y="4422775"/>
          <p14:tracePt t="40643" x="4422775" y="4422775"/>
          <p14:tracePt t="40658" x="4465638" y="4422775"/>
          <p14:tracePt t="40676" x="4508500" y="4414838"/>
          <p14:tracePt t="40692" x="4551363" y="4414838"/>
          <p14:tracePt t="40710" x="4622800" y="4408488"/>
          <p14:tracePt t="40725" x="4700588" y="4408488"/>
          <p14:tracePt t="40743" x="4786313" y="4408488"/>
          <p14:tracePt t="40759" x="4865688" y="4408488"/>
          <p14:tracePt t="40776" x="5008563" y="4408488"/>
          <p14:tracePt t="40792" x="5129213" y="4408488"/>
          <p14:tracePt t="40809" x="5472113" y="4408488"/>
          <p14:tracePt t="40825" x="5729288" y="4408488"/>
          <p14:tracePt t="40842" x="5908675" y="4437063"/>
          <p14:tracePt t="40858" x="6015038" y="4437063"/>
          <p14:tracePt t="40876" x="6080125" y="4457700"/>
          <p14:tracePt t="40891" x="6137275" y="4457700"/>
          <p14:tracePt t="40909" x="6208713" y="4471988"/>
          <p14:tracePt t="40925" x="6272213" y="4486275"/>
          <p14:tracePt t="40942" x="6351588" y="4486275"/>
          <p14:tracePt t="40958" x="6429375" y="4486275"/>
          <p14:tracePt t="40976" x="6515100" y="4486275"/>
          <p14:tracePt t="40992" x="6586538" y="4451350"/>
          <p14:tracePt t="41009" x="6637338" y="4414838"/>
          <p14:tracePt t="41025" x="6686550" y="4314825"/>
          <p14:tracePt t="41042" x="6686550" y="4243388"/>
          <p14:tracePt t="41059" x="6686550" y="4122738"/>
          <p14:tracePt t="41076" x="6680200" y="3951288"/>
          <p14:tracePt t="41091" x="6629400" y="3765550"/>
          <p14:tracePt t="41108" x="6551613" y="3600450"/>
          <p14:tracePt t="41124" x="6486525" y="3465513"/>
          <p14:tracePt t="41142" x="6443663" y="3365500"/>
          <p14:tracePt t="41158" x="6408738" y="3251200"/>
          <p14:tracePt t="41175" x="6386513" y="3157538"/>
          <p14:tracePt t="41191" x="6357938" y="3071813"/>
          <p14:tracePt t="41209" x="6351588" y="3014663"/>
          <p14:tracePt t="41224" x="6337300" y="2922588"/>
          <p14:tracePt t="41242" x="6329363" y="2857500"/>
          <p14:tracePt t="41258" x="6329363" y="2779713"/>
          <p14:tracePt t="41275" x="6308725" y="2722563"/>
          <p14:tracePt t="41291" x="6308725" y="2679700"/>
          <p14:tracePt t="41308" x="6308725" y="2636838"/>
          <p14:tracePt t="41324" x="6308725" y="2600325"/>
          <p14:tracePt t="41341" x="6315075" y="2579688"/>
          <p14:tracePt t="41357" x="6351588" y="2536825"/>
          <p14:tracePt t="41375" x="6437313" y="2508250"/>
          <p14:tracePt t="41391" x="6500813" y="2479675"/>
          <p14:tracePt t="41408" x="6565900" y="2436813"/>
          <p14:tracePt t="41424" x="6651625" y="2400300"/>
          <p14:tracePt t="41442" x="6657975" y="2400300"/>
          <p14:tracePt t="41457" x="6694488" y="2400300"/>
          <p14:tracePt t="41475" x="6715125" y="2400300"/>
          <p14:tracePt t="41491" x="6729413" y="2393950"/>
          <p14:tracePt t="41507" x="6737350" y="2379663"/>
          <p14:tracePt t="41665" x="6743700" y="2386013"/>
          <p14:tracePt t="41674" x="6743700" y="2400300"/>
          <p14:tracePt t="41681" x="6743700" y="2428875"/>
          <p14:tracePt t="41695" x="6743700" y="2443163"/>
          <p14:tracePt t="41707" x="6743700" y="2451100"/>
          <p14:tracePt t="41724" x="6729413" y="2479675"/>
          <p14:tracePt t="41741" x="6723063" y="2493963"/>
          <p14:tracePt t="41757" x="6715125" y="2514600"/>
          <p14:tracePt t="41773" x="6715125" y="2522538"/>
          <p14:tracePt t="41790" x="6708775" y="2528888"/>
          <p14:tracePt t="41849" x="6708775" y="2543175"/>
          <p14:tracePt t="41857" x="6708775" y="2551113"/>
          <p14:tracePt t="41859" x="6694488" y="2565400"/>
          <p14:tracePt t="41994" x="6694488" y="2579688"/>
          <p14:tracePt t="42034" x="6694488" y="2586038"/>
          <p14:tracePt t="42041" x="6694488" y="2608263"/>
          <p14:tracePt t="42057" x="6694488" y="2651125"/>
          <p14:tracePt t="42059" x="6694488" y="2693988"/>
          <p14:tracePt t="42073" x="6694488" y="2771775"/>
          <p14:tracePt t="42091" x="6694488" y="2822575"/>
          <p14:tracePt t="42107" x="6708775" y="2908300"/>
          <p14:tracePt t="42124" x="6743700" y="3014663"/>
          <p14:tracePt t="42140" x="6751638" y="3128963"/>
          <p14:tracePt t="42157" x="6786563" y="3208338"/>
          <p14:tracePt t="42174" x="6794500" y="3243263"/>
          <p14:tracePt t="42190" x="6800850" y="3286125"/>
          <p14:tracePt t="42206" x="6800850" y="3322638"/>
          <p14:tracePt t="42223" x="6823075" y="3365500"/>
          <p14:tracePt t="42240" x="6823075" y="3400425"/>
          <p14:tracePt t="42256" x="6837363" y="3451225"/>
          <p14:tracePt t="42274" x="6837363" y="3494088"/>
          <p14:tracePt t="42290" x="6843713" y="3551238"/>
          <p14:tracePt t="42306" x="6858000" y="3629025"/>
          <p14:tracePt t="42323" x="6858000" y="3686175"/>
          <p14:tracePt t="42339" x="6865938" y="3729038"/>
          <p14:tracePt t="42357" x="6886575" y="3779838"/>
          <p14:tracePt t="42373" x="6886575" y="3829050"/>
          <p14:tracePt t="42390" x="6886575" y="3871913"/>
          <p14:tracePt t="42406" x="6894513" y="3908425"/>
          <p14:tracePt t="42424" x="6894513" y="3922713"/>
          <p14:tracePt t="42439" x="6894513" y="3943350"/>
          <p14:tracePt t="42457" x="6894513" y="3957638"/>
          <p14:tracePt t="42473" x="6894513" y="4037013"/>
          <p14:tracePt t="42491" x="6900863" y="4071938"/>
          <p14:tracePt t="42506" x="6900863" y="4086225"/>
          <p14:tracePt t="42523" x="6900863" y="4100513"/>
          <p14:tracePt t="42539" x="6900863" y="4114800"/>
          <p14:tracePt t="42556" x="6900863" y="4137025"/>
          <p14:tracePt t="42572" x="6900863" y="4165600"/>
          <p14:tracePt t="42590" x="6900863" y="4208463"/>
          <p14:tracePt t="42606" x="6900863" y="4243388"/>
          <p14:tracePt t="42623" x="6900863" y="4271963"/>
          <p14:tracePt t="42639" x="6900863" y="4308475"/>
          <p14:tracePt t="42656" x="6900863" y="4322763"/>
          <p14:tracePt t="42672" x="6900863" y="4357688"/>
          <p14:tracePt t="42690" x="6900863" y="4394200"/>
          <p14:tracePt t="42705" x="6900863" y="4437063"/>
          <p14:tracePt t="42724" x="6900863" y="4465638"/>
          <p14:tracePt t="42739" x="6900863" y="4479925"/>
          <p14:tracePt t="42757" x="6900863" y="4494213"/>
          <p14:tracePt t="42772" x="6900863" y="4514850"/>
          <p14:tracePt t="42790" x="6900863" y="4529138"/>
          <p14:tracePt t="42806" x="6900863" y="4551363"/>
          <p14:tracePt t="42823" x="6900863" y="4565650"/>
          <p14:tracePt t="42839" x="6908800" y="4586288"/>
          <p14:tracePt t="42856" x="6908800" y="4594225"/>
          <p14:tracePt t="42872" x="6915150" y="4608513"/>
          <p14:tracePt t="42913" x="6923088" y="4614863"/>
          <p14:tracePt t="42915" x="6923088" y="4622800"/>
          <p14:tracePt t="42922" x="6923088" y="4629150"/>
          <p14:tracePt t="42938" x="6929438" y="4637088"/>
          <p14:tracePt t="43010" x="6937375" y="4643438"/>
          <p14:tracePt t="43049" x="6937375" y="4651375"/>
          <p14:tracePt t="43089" x="6943725" y="4657725"/>
          <p14:tracePt t="43538" x="6937375" y="4657725"/>
          <p14:tracePt t="43545" x="6886575" y="4657725"/>
          <p14:tracePt t="43555" x="6858000" y="4657725"/>
          <p14:tracePt t="43555" x="6794500" y="4657725"/>
          <p14:tracePt t="43574" x="6737350" y="4657725"/>
          <p14:tracePt t="43588" x="6708775" y="4672013"/>
          <p14:tracePt t="43604" x="6680200" y="4672013"/>
          <p14:tracePt t="43622" x="6651625" y="4672013"/>
          <p14:tracePt t="43638" x="6600825" y="4672013"/>
          <p14:tracePt t="43654" x="6529388" y="4672013"/>
          <p14:tracePt t="43671" x="6451600" y="4672013"/>
          <p14:tracePt t="43688" x="6351588" y="4672013"/>
          <p14:tracePt t="43705" x="6223000" y="4672013"/>
          <p14:tracePt t="43722" x="6151563" y="4679950"/>
          <p14:tracePt t="43738" x="6108700" y="4679950"/>
          <p14:tracePt t="43754" x="6029325" y="4679950"/>
          <p14:tracePt t="43771" x="5965825" y="4679950"/>
          <p14:tracePt t="43788" x="5894388" y="4686300"/>
          <p14:tracePt t="43804" x="5843588" y="4708525"/>
          <p14:tracePt t="43821" x="5786438" y="4714875"/>
          <p14:tracePt t="43837" x="5743575" y="4714875"/>
          <p14:tracePt t="43854" x="5686425" y="4729163"/>
          <p14:tracePt t="43871" x="5594350" y="4737100"/>
          <p14:tracePt t="43888" x="5500688" y="4757738"/>
          <p14:tracePt t="43904" x="5386388" y="4772025"/>
          <p14:tracePt t="43904" x="5351463" y="4779963"/>
          <p14:tracePt t="43922" x="5222875" y="4794250"/>
          <p14:tracePt t="43937" x="5114925" y="4814888"/>
          <p14:tracePt t="43955" x="5000625" y="4837113"/>
          <p14:tracePt t="43970" x="4857750" y="4886325"/>
          <p14:tracePt t="43987" x="4729163" y="4908550"/>
          <p14:tracePt t="44004" x="4594225" y="4957763"/>
          <p14:tracePt t="44021" x="4465638" y="4994275"/>
          <p14:tracePt t="44037" x="4357688" y="5008563"/>
          <p14:tracePt t="44054" x="4214813" y="5008563"/>
          <p14:tracePt t="44071" x="4043363" y="5008563"/>
          <p14:tracePt t="44087" x="3857625" y="5008563"/>
          <p14:tracePt t="44104" x="3665538" y="5008563"/>
          <p14:tracePt t="44121" x="3371850" y="5014913"/>
          <p14:tracePt t="44138" x="3157538" y="5057775"/>
          <p14:tracePt t="44154" x="2986088" y="5072063"/>
          <p14:tracePt t="44171" x="2843213" y="5072063"/>
          <p14:tracePt t="44187" x="2736850" y="5072063"/>
          <p14:tracePt t="44204" x="2643188" y="5072063"/>
          <p14:tracePt t="44220" x="2579688" y="5072063"/>
          <p14:tracePt t="44237" x="2514600" y="5080000"/>
          <p14:tracePt t="44253" x="2465388" y="5080000"/>
          <p14:tracePt t="44271" x="2393950" y="5094288"/>
          <p14:tracePt t="44287" x="2293938" y="5094288"/>
          <p14:tracePt t="44303" x="2165350" y="5094288"/>
          <p14:tracePt t="44320" x="1993900" y="5094288"/>
          <p14:tracePt t="44337" x="1828800" y="5043488"/>
          <p14:tracePt t="44354" x="1714500" y="5022850"/>
          <p14:tracePt t="44371" x="1636713" y="4994275"/>
          <p14:tracePt t="44386" x="1585913" y="4972050"/>
          <p14:tracePt t="44404" x="1550988" y="4951413"/>
          <p14:tracePt t="44420" x="1528763" y="4929188"/>
          <p14:tracePt t="44437" x="1522413" y="4886325"/>
          <p14:tracePt t="44453" x="1522413" y="4837113"/>
          <p14:tracePt t="44470" x="1522413" y="4765675"/>
          <p14:tracePt t="44487" x="1522413" y="4714875"/>
          <p14:tracePt t="44504" x="1522413" y="4672013"/>
          <p14:tracePt t="44520" x="1522413" y="4622800"/>
          <p14:tracePt t="44537" x="1522413" y="4579938"/>
          <p14:tracePt t="44537" x="1522413" y="4543425"/>
          <p14:tracePt t="44553" x="1543050" y="4508500"/>
          <p14:tracePt t="44571" x="1593850" y="4465638"/>
          <p14:tracePt t="44586" x="1622425" y="4443413"/>
          <p14:tracePt t="44603" x="1679575" y="4437063"/>
          <p14:tracePt t="44619" x="1785938" y="4414838"/>
          <p14:tracePt t="44637" x="1943100" y="4400550"/>
          <p14:tracePt t="44653" x="2136775" y="4371975"/>
          <p14:tracePt t="44670" x="2351088" y="4351338"/>
          <p14:tracePt t="44686" x="2522538" y="4351338"/>
          <p14:tracePt t="44703" x="2728913" y="4351338"/>
          <p14:tracePt t="44720" x="2951163" y="4351338"/>
          <p14:tracePt t="44736" x="3228975" y="4386263"/>
          <p14:tracePt t="44753" x="3694113" y="4457700"/>
          <p14:tracePt t="44771" x="3922713" y="4500563"/>
          <p14:tracePt t="44786" x="4065588" y="4522788"/>
          <p14:tracePt t="44803" x="4171950" y="4522788"/>
          <p14:tracePt t="44819" x="4300538" y="4557713"/>
          <p14:tracePt t="44837" x="4443413" y="4594225"/>
          <p14:tracePt t="44852" x="4594225" y="4614863"/>
          <p14:tracePt t="44870" x="4729163" y="4614863"/>
          <p14:tracePt t="44886" x="4851400" y="4614863"/>
          <p14:tracePt t="44904" x="4994275" y="4614863"/>
          <p14:tracePt t="44919" x="5072063" y="4614863"/>
          <p14:tracePt t="44937" x="5137150" y="4614863"/>
          <p14:tracePt t="44953" x="5180013" y="4614863"/>
          <p14:tracePt t="44970" x="5200650" y="4614863"/>
          <p14:tracePt t="44986" x="5237163" y="4608513"/>
          <p14:tracePt t="45003" x="5308600" y="4565650"/>
          <p14:tracePt t="45019" x="5343525" y="4537075"/>
          <p14:tracePt t="45036" x="5414963" y="4500563"/>
          <p14:tracePt t="45053" x="5457825" y="4471988"/>
          <p14:tracePt t="45070" x="5480050" y="4471988"/>
          <p14:tracePt t="45085" x="5514975" y="4465638"/>
          <p14:tracePt t="45103" x="5551488" y="4451350"/>
          <p14:tracePt t="45119" x="5608638" y="4422775"/>
          <p14:tracePt t="45136" x="5643563" y="4408488"/>
          <p14:tracePt t="45153" x="5686425" y="4379913"/>
          <p14:tracePt t="45153" x="5694363" y="4371975"/>
          <p14:tracePt t="45170" x="5700713" y="4365625"/>
          <p14:tracePt t="45186" x="5722938" y="4365625"/>
          <p14:tracePt t="45508" x="0" y="0"/>
        </p14:tracePtLst>
        <p14:tracePtLst>
          <p14:tracePt t="46197" x="1150938" y="6008688"/>
          <p14:tracePt t="46217" x="1128713" y="6000750"/>
          <p14:tracePt t="46225" x="1114425" y="5994400"/>
          <p14:tracePt t="46321" x="1108075" y="5965825"/>
          <p14:tracePt t="46329" x="1108075" y="5900738"/>
          <p14:tracePt t="46338" x="1128713" y="5872163"/>
          <p14:tracePt t="46351" x="1143000" y="5815013"/>
          <p14:tracePt t="46367" x="1179513" y="5751513"/>
          <p14:tracePt t="46385" x="1208088" y="5686425"/>
          <p14:tracePt t="46400" x="1279525" y="5594350"/>
          <p14:tracePt t="46418" x="1336675" y="5522913"/>
          <p14:tracePt t="46434" x="1379538" y="5437188"/>
          <p14:tracePt t="46451" x="1414463" y="5337175"/>
          <p14:tracePt t="46467" x="1443038" y="5280025"/>
          <p14:tracePt t="46485" x="1471613" y="5200650"/>
          <p14:tracePt t="46501" x="1493838" y="5151438"/>
          <p14:tracePt t="46518" x="1514475" y="5122863"/>
          <p14:tracePt t="46534" x="1522413" y="5108575"/>
          <p14:tracePt t="46551" x="1550988" y="5057775"/>
          <p14:tracePt t="46567" x="1585913" y="5022850"/>
          <p14:tracePt t="46584" x="1622425" y="5008563"/>
          <p14:tracePt t="46600" x="1708150" y="4972050"/>
          <p14:tracePt t="46618" x="1800225" y="4957763"/>
          <p14:tracePt t="46633" x="1922463" y="4957763"/>
          <p14:tracePt t="46651" x="2014538" y="4957763"/>
          <p14:tracePt t="46667" x="2085975" y="4994275"/>
          <p14:tracePt t="46684" x="2143125" y="5043488"/>
          <p14:tracePt t="46700" x="2171700" y="5057775"/>
          <p14:tracePt t="46717" x="2179638" y="5080000"/>
          <p14:tracePt t="46733" x="2179638" y="5157788"/>
          <p14:tracePt t="46751" x="2128838" y="5237163"/>
          <p14:tracePt t="46767" x="1971675" y="5351463"/>
          <p14:tracePt t="46784" x="1771650" y="5443538"/>
          <p14:tracePt t="46800" x="1522413" y="5508625"/>
          <p14:tracePt t="46817" x="1385888" y="5543550"/>
          <p14:tracePt t="46833" x="1314450" y="5543550"/>
          <p14:tracePt t="46851" x="1236663" y="5543550"/>
          <p14:tracePt t="46866" x="1157288" y="5543550"/>
          <p14:tracePt t="46884" x="1093788" y="5529263"/>
          <p14:tracePt t="46900" x="1014413" y="5529263"/>
          <p14:tracePt t="46917" x="1000125" y="5529263"/>
          <p14:tracePt t="46977" x="993775" y="5522913"/>
          <p14:tracePt t="46994" x="1008063" y="5500688"/>
          <p14:tracePt t="47001" x="1065213" y="5486400"/>
          <p14:tracePt t="47007" x="1157288" y="5457825"/>
          <p14:tracePt t="47016" x="1814513" y="5343525"/>
          <p14:tracePt t="47034" x="2522538" y="5243513"/>
          <p14:tracePt t="47050" x="3214688" y="5165725"/>
          <p14:tracePt t="47067" x="3808413" y="5086350"/>
          <p14:tracePt t="47083" x="4365625" y="4937125"/>
          <p14:tracePt t="47099" x="4737100" y="4829175"/>
          <p14:tracePt t="47117" x="4951413" y="4794250"/>
          <p14:tracePt t="47133" x="5094288" y="4751388"/>
          <p14:tracePt t="47150" x="5208588" y="4722813"/>
          <p14:tracePt t="47166" x="5386388" y="4665663"/>
          <p14:tracePt t="47183" x="5651500" y="4637088"/>
          <p14:tracePt t="47199" x="5908675" y="4608513"/>
          <p14:tracePt t="47216" x="6115050" y="4608513"/>
          <p14:tracePt t="47232" x="6223000" y="4608513"/>
          <p14:tracePt t="47250" x="6329363" y="4622800"/>
          <p14:tracePt t="47266" x="6443663" y="4657725"/>
          <p14:tracePt t="47283" x="6572250" y="4686300"/>
          <p14:tracePt t="47299" x="6665913" y="4686300"/>
          <p14:tracePt t="47316" x="6723063" y="4686300"/>
          <p14:tracePt t="47332" x="6765925" y="4686300"/>
          <p14:tracePt t="47350" x="6780213" y="4686300"/>
          <p14:tracePt t="47365" x="6794500" y="4679950"/>
          <p14:tracePt t="47383" x="6837363" y="4679950"/>
          <p14:tracePt t="47399" x="6908800" y="4679950"/>
          <p14:tracePt t="47416" x="6972300" y="4679950"/>
          <p14:tracePt t="47432" x="7065963" y="4679950"/>
          <p14:tracePt t="47450" x="7123113" y="4679950"/>
          <p14:tracePt t="47465" x="7180263" y="4679950"/>
          <p14:tracePt t="47482" x="7229475" y="4679950"/>
          <p14:tracePt t="47499" x="7294563" y="4679950"/>
          <p14:tracePt t="47515" x="7351713" y="4679950"/>
          <p14:tracePt t="47532" x="7415213" y="4679950"/>
          <p14:tracePt t="47550" x="7566025" y="4679950"/>
          <p14:tracePt t="47565" x="7708900" y="4679950"/>
          <p14:tracePt t="47582" x="7900988" y="4694238"/>
          <p14:tracePt t="47599" x="8058150" y="4694238"/>
          <p14:tracePt t="47615" x="8166100" y="4694238"/>
          <p14:tracePt t="47632" x="8229600" y="4694238"/>
          <p14:tracePt t="47632" x="8258175" y="4694238"/>
          <p14:tracePt t="47650" x="8272463" y="4694238"/>
          <p14:tracePt t="47665" x="8286750" y="4700588"/>
          <p14:tracePt t="47682" x="8294688" y="4700588"/>
          <p14:tracePt t="47699" x="8315325" y="4700588"/>
          <p14:tracePt t="47715" x="8337550" y="4729163"/>
          <p14:tracePt t="47732" x="8351838" y="4737100"/>
          <p14:tracePt t="47748" x="8380413" y="4751388"/>
          <p14:tracePt t="47765" x="8386763" y="4765675"/>
          <p14:tracePt t="47809" x="8394700" y="4772025"/>
          <p14:tracePt t="47826" x="8394700" y="4794250"/>
          <p14:tracePt t="47842" x="8394700" y="4800600"/>
          <p14:tracePt t="47850" x="8394700" y="4814888"/>
          <p14:tracePt t="47874" x="8394700" y="4829175"/>
          <p14:tracePt t="47881" x="8394700" y="4843463"/>
          <p14:tracePt t="47882" x="8401050" y="4879975"/>
          <p14:tracePt t="47899" x="8423275" y="4894263"/>
          <p14:tracePt t="47915" x="8429625" y="4908550"/>
          <p14:tracePt t="47932" x="8443913" y="4937125"/>
          <p14:tracePt t="47948" x="8451850" y="4937125"/>
          <p14:tracePt t="47965" x="8458200" y="4943475"/>
          <p14:tracePt t="47982" x="8466138" y="4943475"/>
          <p14:tracePt t="48082" x="8472488" y="4943475"/>
          <p14:tracePt t="48402" x="8486775" y="4943475"/>
          <p14:tracePt t="48738" x="8494713" y="4943475"/>
          <p14:tracePt t="48745" x="8501063" y="4943475"/>
          <p14:tracePt t="48753" x="8523288" y="4943475"/>
          <p14:tracePt t="48764" x="8537575" y="4951413"/>
          <p14:tracePt t="48780" x="8543925" y="4957763"/>
          <p14:tracePt t="49033" x="8543925" y="4965700"/>
          <p14:tracePt t="49041" x="8529638" y="4965700"/>
          <p14:tracePt t="49049" x="8523288" y="4972050"/>
          <p14:tracePt t="49053" x="8515350" y="4986338"/>
          <p14:tracePt t="49063" x="8480425" y="5014913"/>
          <p14:tracePt t="49080" x="8437563" y="5029200"/>
          <p14:tracePt t="49097" x="8372475" y="5057775"/>
          <p14:tracePt t="49114" x="8343900" y="5065713"/>
          <p14:tracePt t="49130" x="8301038" y="5065713"/>
          <p14:tracePt t="49146" x="8243888" y="5065713"/>
          <p14:tracePt t="49164" x="8158163" y="5065713"/>
          <p14:tracePt t="49180" x="7994650" y="5094288"/>
          <p14:tracePt t="49196" x="7858125" y="5094288"/>
          <p14:tracePt t="49214" x="7715250" y="5094288"/>
          <p14:tracePt t="49231" x="7615238" y="5094288"/>
          <p14:tracePt t="49246" x="7486650" y="5100638"/>
          <p14:tracePt t="49264" x="7358063" y="5129213"/>
          <p14:tracePt t="49280" x="7180263" y="5151438"/>
          <p14:tracePt t="49297" x="7023100" y="5180013"/>
          <p14:tracePt t="49297" x="6915150" y="5194300"/>
          <p14:tracePt t="49314" x="6757988" y="5214938"/>
          <p14:tracePt t="49331" x="6594475" y="5243513"/>
          <p14:tracePt t="49346" x="6423025" y="5257800"/>
          <p14:tracePt t="49363" x="6229350" y="5294313"/>
          <p14:tracePt t="49379" x="5965825" y="5308600"/>
          <p14:tracePt t="49396" x="5657850" y="5365750"/>
          <p14:tracePt t="49413" x="5394325" y="5394325"/>
          <p14:tracePt t="49429" x="5151438" y="5422900"/>
          <p14:tracePt t="49446" x="5014913" y="5422900"/>
          <p14:tracePt t="49463" x="4914900" y="5451475"/>
          <p14:tracePt t="49480" x="4857750" y="5472113"/>
          <p14:tracePt t="49496" x="4822825" y="5480050"/>
          <p14:tracePt t="49512" x="4779963" y="5486400"/>
          <p14:tracePt t="49530" x="4751388" y="5500688"/>
          <p14:tracePt t="49546" x="4722813" y="5514975"/>
          <p14:tracePt t="49563" x="4700588" y="5514975"/>
          <p14:tracePt t="49579" x="4657725" y="5514975"/>
          <p14:tracePt t="49596" x="4600575" y="5514975"/>
          <p14:tracePt t="49612" x="4557713" y="5514975"/>
          <p14:tracePt t="49629" x="4522788" y="5514975"/>
          <p14:tracePt t="49646" x="4486275" y="5500688"/>
          <p14:tracePt t="49663" x="4437063" y="5500688"/>
          <p14:tracePt t="49679" x="4379913" y="5500688"/>
          <p14:tracePt t="49696" x="4322763" y="5514975"/>
          <p14:tracePt t="49713" x="4237038" y="5543550"/>
          <p14:tracePt t="49730" x="4157663" y="5543550"/>
          <p14:tracePt t="49746" x="4057650" y="5543550"/>
          <p14:tracePt t="49762" x="3971925" y="5522913"/>
          <p14:tracePt t="49779" x="3843338" y="5457825"/>
          <p14:tracePt t="49796" x="3694113" y="5437188"/>
          <p14:tracePt t="49812" x="3500438" y="5394325"/>
          <p14:tracePt t="49829" x="3308350" y="5386388"/>
          <p14:tracePt t="49846" x="3114675" y="5357813"/>
          <p14:tracePt t="49862" x="2922588" y="5322888"/>
          <p14:tracePt t="49879" x="2728913" y="5294313"/>
          <p14:tracePt t="49895" x="2514600" y="5265738"/>
          <p14:tracePt t="49913" x="2271713" y="5237163"/>
          <p14:tracePt t="49928" x="1871663" y="5172075"/>
          <p14:tracePt t="49946" x="1614488" y="5129213"/>
          <p14:tracePt t="49962" x="1422400" y="5100638"/>
          <p14:tracePt t="49980" x="1350963" y="5072063"/>
          <p14:tracePt t="49995" x="1308100" y="5057775"/>
          <p14:tracePt t="50012" x="1285875" y="5043488"/>
          <p14:tracePt t="50121" x="1279525" y="5043488"/>
          <p14:tracePt t="50129" x="1257300" y="5043488"/>
          <p14:tracePt t="50137" x="1250950" y="5043488"/>
          <p14:tracePt t="50249" x="1243013" y="5043488"/>
          <p14:tracePt t="50258" x="1243013" y="5051425"/>
          <p14:tracePt t="50265" x="1243013" y="5072063"/>
          <p14:tracePt t="50273" x="1243013" y="5086350"/>
          <p14:tracePt t="50278" x="1279525" y="5122863"/>
          <p14:tracePt t="50295" x="1308100" y="5129213"/>
          <p14:tracePt t="50311" x="1357313" y="5157788"/>
          <p14:tracePt t="50328" x="1428750" y="5165725"/>
          <p14:tracePt t="50346" x="1465263" y="5172075"/>
          <p14:tracePt t="50393" x="1471613" y="5172075"/>
          <p14:tracePt t="50409" x="1479550" y="5172075"/>
          <p14:tracePt t="50441" x="1485900" y="5180013"/>
          <p14:tracePt t="50457" x="1493838" y="5186363"/>
          <p14:tracePt t="50497" x="1500188" y="5186363"/>
          <p14:tracePt t="50497" x="1508125" y="5186363"/>
          <p14:tracePt t="50585" x="1514475" y="5180013"/>
          <p14:tracePt t="51249" x="1522413" y="5180013"/>
          <p14:tracePt t="51265" x="1536700" y="5180013"/>
          <p14:tracePt t="51281" x="1543050" y="5180013"/>
          <p14:tracePt t="51314" x="1550988" y="5180013"/>
          <p14:tracePt t="51369" x="1557338" y="5180013"/>
          <p14:tracePt t="51377" x="1585913" y="5180013"/>
          <p14:tracePt t="51393" x="1600200" y="5180013"/>
          <p14:tracePt t="51396" x="1636713" y="5180013"/>
          <p14:tracePt t="51410" x="1657350" y="5180013"/>
          <p14:tracePt t="51427" x="1671638" y="5180013"/>
          <p14:tracePt t="51443" x="1679575" y="5180013"/>
          <p14:tracePt t="52204" x="0" y="0"/>
        </p14:tracePtLst>
        <p14:tracePtLst>
          <p14:tracePt t="61680" x="8429625" y="4857750"/>
          <p14:tracePt t="61793" x="8443913" y="4857750"/>
          <p14:tracePt t="61801" x="8451850" y="4857750"/>
          <p14:tracePt t="61920" x="8458200" y="4829175"/>
          <p14:tracePt t="61928" x="8443913" y="4722813"/>
          <p14:tracePt t="61936" x="8429625" y="4686300"/>
          <p14:tracePt t="61945" x="8394700" y="4622800"/>
          <p14:tracePt t="61952" x="8366125" y="4522788"/>
          <p14:tracePt t="61960" x="8323263" y="4394200"/>
          <p14:tracePt t="61977" x="8266113" y="4229100"/>
          <p14:tracePt t="61995" x="8208963" y="4029075"/>
          <p14:tracePt t="62010" x="8143875" y="3800475"/>
          <p14:tracePt t="62028" x="8058150" y="3586163"/>
          <p14:tracePt t="62044" x="7943850" y="3443288"/>
          <p14:tracePt t="62061" x="7829550" y="3286125"/>
          <p14:tracePt t="62077" x="7715250" y="3165475"/>
          <p14:tracePt t="62094" x="7594600" y="3065463"/>
          <p14:tracePt t="62110" x="7500938" y="2994025"/>
          <p14:tracePt t="62127" x="7437438" y="2951163"/>
          <p14:tracePt t="62143" x="7272338" y="2886075"/>
          <p14:tracePt t="62161" x="7123113" y="2836863"/>
          <p14:tracePt t="62176" x="6972300" y="2786063"/>
          <p14:tracePt t="62194" x="6880225" y="2779713"/>
          <p14:tracePt t="62210" x="6786563" y="2779713"/>
          <p14:tracePt t="62227" x="6765925" y="2779713"/>
          <p14:tracePt t="62243" x="6737350" y="2779713"/>
          <p14:tracePt t="62260" x="6729413" y="2786063"/>
          <p14:tracePt t="62360" x="6723063" y="2786063"/>
          <p14:tracePt t="62368" x="6694488" y="2786063"/>
          <p14:tracePt t="62376" x="6651625" y="2779713"/>
          <p14:tracePt t="62385" x="6643688" y="2771775"/>
          <p14:tracePt t="62393" x="6615113" y="2765425"/>
          <p14:tracePt t="62409" x="6608763" y="2743200"/>
          <p14:tracePt t="62427" x="6600825" y="2657475"/>
          <p14:tracePt t="62443" x="6586538" y="2579688"/>
          <p14:tracePt t="62460" x="6572250" y="2508250"/>
          <p14:tracePt t="62476" x="6572250" y="2465388"/>
          <p14:tracePt t="62494" x="6572250" y="2451100"/>
          <p14:tracePt t="62509" x="6557963" y="2436813"/>
          <p14:tracePt t="62526" x="6557963" y="2428875"/>
          <p14:tracePt t="62568" x="6557963" y="2422525"/>
          <p14:tracePt t="62576" x="6557963" y="2386013"/>
          <p14:tracePt t="62584" x="6557963" y="2379663"/>
          <p14:tracePt t="62592" x="6565900" y="2336800"/>
          <p14:tracePt t="62609" x="6580188" y="2314575"/>
          <p14:tracePt t="62626" x="6586538" y="2308225"/>
          <p14:tracePt t="62720" x="6594475" y="2300288"/>
          <p14:tracePt t="62728" x="6600825" y="2300288"/>
          <p14:tracePt t="62742" x="6637338" y="2300288"/>
          <p14:tracePt t="62744" x="6723063" y="2300288"/>
          <p14:tracePt t="62759" x="6829425" y="2300288"/>
          <p14:tracePt t="62777" x="6872288" y="2300288"/>
          <p14:tracePt t="62793" x="6915150" y="2300288"/>
          <p14:tracePt t="62809" x="6958013" y="2300288"/>
          <p14:tracePt t="62826" x="7008813" y="2286000"/>
          <p14:tracePt t="62842" x="7065963" y="2271713"/>
          <p14:tracePt t="62859" x="7115175" y="2257425"/>
          <p14:tracePt t="62876" x="7186613" y="2222500"/>
          <p14:tracePt t="62893" x="7258050" y="2208213"/>
          <p14:tracePt t="62909" x="7286625" y="2193925"/>
          <p14:tracePt t="62925" x="7323138" y="2185988"/>
          <p14:tracePt t="62942" x="7337425" y="2185988"/>
          <p14:tracePt t="62959" x="7351713" y="2185988"/>
          <p14:tracePt t="62976" x="7415213" y="2157413"/>
          <p14:tracePt t="62993" x="7472363" y="2157413"/>
          <p14:tracePt t="63009" x="7566025" y="2157413"/>
          <p14:tracePt t="63026" x="7672388" y="2157413"/>
          <p14:tracePt t="63042" x="7780338" y="2157413"/>
          <p14:tracePt t="63060" x="7886700" y="2157413"/>
          <p14:tracePt t="63075" x="7929563" y="2157413"/>
          <p14:tracePt t="63092" x="7966075" y="2157413"/>
          <p14:tracePt t="63109" x="8008938" y="2157413"/>
          <p14:tracePt t="63125" x="8058150" y="2157413"/>
          <p14:tracePt t="63141" x="8115300" y="2157413"/>
          <p14:tracePt t="63158" x="8158163" y="2171700"/>
          <p14:tracePt t="63175" x="8243888" y="2179638"/>
          <p14:tracePt t="63193" x="8301038" y="2200275"/>
          <p14:tracePt t="63208" x="8329613" y="2200275"/>
          <p14:tracePt t="63225" x="8343900" y="2200275"/>
          <p14:tracePt t="63243" x="8366125" y="2200275"/>
          <p14:tracePt t="63259" x="8372475" y="2208213"/>
          <p14:tracePt t="63275" x="8401050" y="2208213"/>
          <p14:tracePt t="63291" x="8415338" y="2214563"/>
          <p14:tracePt t="63309" x="8451850" y="2228850"/>
          <p14:tracePt t="63325" x="8486775" y="2257425"/>
          <p14:tracePt t="63342" x="8523288" y="2293938"/>
          <p14:tracePt t="63358" x="8558213" y="2328863"/>
          <p14:tracePt t="63375" x="8594725" y="2365375"/>
          <p14:tracePt t="63391" x="8609013" y="2379663"/>
          <p14:tracePt t="63409" x="8623300" y="2400300"/>
          <p14:tracePt t="63425" x="8629650" y="2414588"/>
          <p14:tracePt t="63441" x="8637588" y="2422525"/>
          <p14:tracePt t="63480" x="8643938" y="2436813"/>
          <p14:tracePt t="63491" x="8666163" y="2465388"/>
          <p14:tracePt t="63496" x="8666163" y="2500313"/>
          <p14:tracePt t="63508" x="8666163" y="2543175"/>
          <p14:tracePt t="63525" x="8666163" y="2579688"/>
          <p14:tracePt t="63542" x="8666163" y="2586038"/>
          <p14:tracePt t="63608" x="8666163" y="2600325"/>
          <p14:tracePt t="63616" x="8651875" y="2665413"/>
          <p14:tracePt t="63632" x="8615363" y="2708275"/>
          <p14:tracePt t="63641" x="8566150" y="2765425"/>
          <p14:tracePt t="63658" x="8543925" y="2786063"/>
          <p14:tracePt t="63675" x="8494713" y="2814638"/>
          <p14:tracePt t="63691" x="8480425" y="2822575"/>
          <p14:tracePt t="63708" x="8443913" y="2822575"/>
          <p14:tracePt t="63724" x="8401050" y="2836863"/>
          <p14:tracePt t="63741" x="8337550" y="2836863"/>
          <p14:tracePt t="63758" x="8280400" y="2843213"/>
          <p14:tracePt t="63775" x="8215313" y="2851150"/>
          <p14:tracePt t="63791" x="8143875" y="2865438"/>
          <p14:tracePt t="63791" x="8115300" y="2865438"/>
          <p14:tracePt t="63809" x="8072438" y="2865438"/>
          <p14:tracePt t="63824" x="8029575" y="2871788"/>
          <p14:tracePt t="63841" x="7986713" y="2871788"/>
          <p14:tracePt t="63857" x="7951788" y="2871788"/>
          <p14:tracePt t="63875" x="7929563" y="2871788"/>
          <p14:tracePt t="63891" x="7866063" y="2871788"/>
          <p14:tracePt t="63908" x="7800975" y="2871788"/>
          <p14:tracePt t="63924" x="7743825" y="2871788"/>
          <p14:tracePt t="63942" x="7680325" y="2871788"/>
          <p14:tracePt t="63957" x="7615238" y="2871788"/>
          <p14:tracePt t="63974" x="7537450" y="2871788"/>
          <p14:tracePt t="63991" x="7480300" y="2871788"/>
          <p14:tracePt t="63991" x="7472363" y="2871788"/>
          <p14:tracePt t="64008" x="7429500" y="2871788"/>
          <p14:tracePt t="64025" x="7386638" y="2871788"/>
          <p14:tracePt t="64041" x="7315200" y="2871788"/>
          <p14:tracePt t="64058" x="7229475" y="2865438"/>
          <p14:tracePt t="64075" x="7165975" y="2851150"/>
          <p14:tracePt t="64090" x="7108825" y="2836863"/>
          <p14:tracePt t="64108" x="7065963" y="2828925"/>
          <p14:tracePt t="64124" x="7029450" y="2808288"/>
          <p14:tracePt t="64141" x="7015163" y="2808288"/>
          <p14:tracePt t="64157" x="6994525" y="2800350"/>
          <p14:tracePt t="64174" x="6972300" y="2794000"/>
          <p14:tracePt t="64191" x="6951663" y="2794000"/>
          <p14:tracePt t="64191" x="6929438" y="2786063"/>
          <p14:tracePt t="64225" x="6900863" y="2786063"/>
          <p14:tracePt t="64225" x="6886575" y="2765425"/>
          <p14:tracePt t="64240" x="6886575" y="2757488"/>
          <p14:tracePt t="64257" x="6872288" y="2728913"/>
          <p14:tracePt t="64274" x="6858000" y="2700338"/>
          <p14:tracePt t="64320" x="6843713" y="2686050"/>
          <p14:tracePt t="64376" x="6858000" y="2728913"/>
          <p14:tracePt t="64385" x="6880225" y="2808288"/>
          <p14:tracePt t="64398" x="6915150" y="2865438"/>
          <p14:tracePt t="64399" x="6929438" y="2922588"/>
          <p14:tracePt t="64407" x="6958013" y="3022600"/>
          <p14:tracePt t="64424" x="6972300" y="3179763"/>
          <p14:tracePt t="64441" x="6986588" y="3343275"/>
          <p14:tracePt t="64457" x="7008813" y="3500438"/>
          <p14:tracePt t="64474" x="7023100" y="3629025"/>
          <p14:tracePt t="64490" x="7023100" y="3751263"/>
          <p14:tracePt t="64507" x="7023100" y="3871913"/>
          <p14:tracePt t="64524" x="7015163" y="4014788"/>
          <p14:tracePt t="64540" x="7000875" y="4157663"/>
          <p14:tracePt t="64557" x="7000875" y="4365625"/>
          <p14:tracePt t="64574" x="7000875" y="4500563"/>
          <p14:tracePt t="64590" x="7000875" y="4608513"/>
          <p14:tracePt t="64608" x="7000875" y="4700588"/>
          <p14:tracePt t="64623" x="7000875" y="4814888"/>
          <p14:tracePt t="64641" x="7000875" y="4857750"/>
          <p14:tracePt t="64656" x="7000875" y="4879975"/>
          <p14:tracePt t="64674" x="7000875" y="4886325"/>
          <p14:tracePt t="64689" x="7023100" y="4886325"/>
          <p14:tracePt t="64706" x="7080250" y="4837113"/>
          <p14:tracePt t="64723" x="7115175" y="4737100"/>
          <p14:tracePt t="64739" x="7143750" y="4651375"/>
          <p14:tracePt t="64757" x="7165975" y="4572000"/>
          <p14:tracePt t="64773" x="7172325" y="4514850"/>
          <p14:tracePt t="64790" x="7186613" y="4437063"/>
          <p14:tracePt t="64807" x="7194550" y="4371975"/>
          <p14:tracePt t="64823" x="7237413" y="4271963"/>
          <p14:tracePt t="64840" x="7243763" y="4237038"/>
          <p14:tracePt t="64856" x="7258050" y="4208463"/>
          <p14:tracePt t="65224" x="7265988" y="4208463"/>
          <p14:tracePt t="65232" x="7294563" y="4208463"/>
          <p14:tracePt t="65240" x="7300913" y="4208463"/>
          <p14:tracePt t="65248" x="7308850" y="4208463"/>
          <p14:tracePt t="65255" x="7400925" y="4251325"/>
          <p14:tracePt t="65272" x="7472363" y="4314825"/>
          <p14:tracePt t="65289" x="7566025" y="4365625"/>
          <p14:tracePt t="65305" x="7651750" y="4443413"/>
          <p14:tracePt t="65323" x="7729538" y="4508500"/>
          <p14:tracePt t="65339" x="7772400" y="4557713"/>
          <p14:tracePt t="65356" x="7837488" y="4629150"/>
          <p14:tracePt t="65372" x="7894638" y="4694238"/>
          <p14:tracePt t="65389" x="7937500" y="4751388"/>
          <p14:tracePt t="65405" x="7966075" y="4772025"/>
          <p14:tracePt t="65423" x="7972425" y="4779963"/>
          <p14:tracePt t="65438" x="7980363" y="4786313"/>
          <p14:tracePt t="65480" x="7986713" y="4794250"/>
          <p14:tracePt t="65484" x="8001000" y="4794250"/>
          <p14:tracePt t="65491" x="8029575" y="4794250"/>
          <p14:tracePt t="65505" x="8080375" y="4772025"/>
          <p14:tracePt t="65522" x="8137525" y="4743450"/>
          <p14:tracePt t="65538" x="8166100" y="4729163"/>
          <p14:tracePt t="65556" x="8194675" y="4700588"/>
          <p14:tracePt t="65572" x="8223250" y="4672013"/>
          <p14:tracePt t="65589" x="8251825" y="4614863"/>
          <p14:tracePt t="65605" x="8280400" y="4537075"/>
          <p14:tracePt t="65622" x="8286750" y="4443413"/>
          <p14:tracePt t="65638" x="8323263" y="4343400"/>
          <p14:tracePt t="65655" x="8358188" y="4179888"/>
          <p14:tracePt t="65672" x="8380413" y="4014788"/>
          <p14:tracePt t="65689" x="8380413" y="3857625"/>
          <p14:tracePt t="65705" x="8380413" y="3671888"/>
          <p14:tracePt t="65722" x="8408988" y="3508375"/>
          <p14:tracePt t="65738" x="8415338" y="3443288"/>
          <p14:tracePt t="65756" x="8437563" y="3351213"/>
          <p14:tracePt t="65772" x="8451850" y="3243263"/>
          <p14:tracePt t="65789" x="8472488" y="3100388"/>
          <p14:tracePt t="65805" x="8501063" y="3022600"/>
          <p14:tracePt t="65822" x="8515350" y="2928938"/>
          <p14:tracePt t="65838" x="8558213" y="2843213"/>
          <p14:tracePt t="65855" x="8572500" y="2808288"/>
          <p14:tracePt t="65871" x="8629650" y="2679700"/>
          <p14:tracePt t="65889" x="8666163" y="2622550"/>
          <p14:tracePt t="65904" x="8694738" y="2565400"/>
          <p14:tracePt t="65922" x="8715375" y="2543175"/>
          <p14:tracePt t="65937" x="8723313" y="2514600"/>
          <p14:tracePt t="66072" x="8723313" y="2600325"/>
          <p14:tracePt t="66079" x="8701088" y="2671763"/>
          <p14:tracePt t="66088" x="8658225" y="2722563"/>
          <p14:tracePt t="66088" x="8529638" y="2814638"/>
          <p14:tracePt t="66104" x="8437563" y="2851150"/>
          <p14:tracePt t="66122" x="8286750" y="2886075"/>
          <p14:tracePt t="66138" x="8180388" y="2886075"/>
          <p14:tracePt t="66155" x="8072438" y="2908300"/>
          <p14:tracePt t="66171" x="7966075" y="2908300"/>
          <p14:tracePt t="66188" x="7823200" y="2908300"/>
          <p14:tracePt t="66204" x="7666038" y="2908300"/>
          <p14:tracePt t="66222" x="7586663" y="2908300"/>
          <p14:tracePt t="66237" x="7508875" y="2908300"/>
          <p14:tracePt t="66255" x="7466013" y="2908300"/>
          <p14:tracePt t="66271" x="7400925" y="2908300"/>
          <p14:tracePt t="66271" x="7366000" y="2908300"/>
          <p14:tracePt t="66289" x="7280275" y="2886075"/>
          <p14:tracePt t="66305" x="7215188" y="2879725"/>
          <p14:tracePt t="66321" x="7158038" y="2857500"/>
          <p14:tracePt t="66337" x="7115175" y="2828925"/>
          <p14:tracePt t="66354" x="7043738" y="2808288"/>
          <p14:tracePt t="66370" x="7023100" y="2794000"/>
          <p14:tracePt t="66389" x="7008813" y="2779713"/>
          <p14:tracePt t="66404" x="6972300" y="2751138"/>
          <p14:tracePt t="66421" x="6943725" y="2728913"/>
          <p14:tracePt t="66437" x="6923088" y="2708275"/>
          <p14:tracePt t="66454" x="6908800" y="2686050"/>
          <p14:tracePt t="66470" x="6886575" y="2671763"/>
          <p14:tracePt t="66470" x="6865938" y="2671763"/>
          <p14:tracePt t="66505" x="6851650" y="2665413"/>
          <p14:tracePt t="66505" x="6843713" y="2665413"/>
          <p14:tracePt t="66520" x="6823075" y="2651125"/>
          <p14:tracePt t="66537" x="6794500" y="2628900"/>
          <p14:tracePt t="66555" x="6786563" y="2622550"/>
          <p14:tracePt t="66784" x="6800850" y="2608263"/>
          <p14:tracePt t="66793" x="6823075" y="2608263"/>
          <p14:tracePt t="66801" x="6851650" y="2608263"/>
          <p14:tracePt t="66806" x="6929438" y="2593975"/>
          <p14:tracePt t="66820" x="6986588" y="2593975"/>
          <p14:tracePt t="66837" x="7065963" y="2593975"/>
          <p14:tracePt t="66853" x="7143750" y="2593975"/>
          <p14:tracePt t="66870" x="7223125" y="2579688"/>
          <p14:tracePt t="66887" x="7300913" y="2579688"/>
          <p14:tracePt t="66903" x="7429500" y="2579688"/>
          <p14:tracePt t="66921" x="7515225" y="2579688"/>
          <p14:tracePt t="66936" x="7629525" y="2571750"/>
          <p14:tracePt t="66954" x="7680325" y="2557463"/>
          <p14:tracePt t="66970" x="7723188" y="2557463"/>
          <p14:tracePt t="66987" x="7729538" y="2557463"/>
          <p14:tracePt t="67003" x="7780338" y="2543175"/>
          <p14:tracePt t="67020" x="7808913" y="2528888"/>
          <p14:tracePt t="67036" x="7851775" y="2528888"/>
          <p14:tracePt t="67054" x="7900988" y="2522538"/>
          <p14:tracePt t="67070" x="7966075" y="2493963"/>
          <p14:tracePt t="67086" x="7994650" y="2486025"/>
          <p14:tracePt t="67103" x="8037513" y="2479675"/>
          <p14:tracePt t="67119" x="8080375" y="2471738"/>
          <p14:tracePt t="67137" x="8123238" y="2451100"/>
          <p14:tracePt t="67153" x="8129588" y="2451100"/>
          <p14:tracePt t="67170" x="8151813" y="2443163"/>
          <p14:tracePt t="67186" x="8172450" y="2436813"/>
          <p14:tracePt t="67203" x="8201025" y="2436813"/>
          <p14:tracePt t="67219" x="8237538" y="2436813"/>
          <p14:tracePt t="67236" x="8286750" y="2422525"/>
          <p14:tracePt t="67253" x="8329613" y="2400300"/>
          <p14:tracePt t="67270" x="8366125" y="2400300"/>
          <p14:tracePt t="67286" x="8394700" y="2400300"/>
          <p14:tracePt t="67303" x="8423275" y="2400300"/>
          <p14:tracePt t="67319" x="8480425" y="2400300"/>
          <p14:tracePt t="67336" x="8501063" y="2400300"/>
          <p14:tracePt t="67352" x="8537575" y="2400300"/>
          <p14:tracePt t="67370" x="8566150" y="2400300"/>
          <p14:tracePt t="67385" x="8580438" y="2400300"/>
          <p14:tracePt t="67403" x="8601075" y="2400300"/>
          <p14:tracePt t="67419" x="8637588" y="2400300"/>
          <p14:tracePt t="67419" x="8666163" y="2400300"/>
          <p14:tracePt t="67452" x="8680450" y="2400300"/>
          <p14:tracePt t="67453" x="8694738" y="2400300"/>
          <p14:tracePt t="67469" x="8701088" y="2400300"/>
          <p14:tracePt t="67486" x="8723313" y="2400300"/>
          <p14:tracePt t="67502" x="8729663" y="2400300"/>
          <p14:tracePt t="67519" x="8772525" y="2400300"/>
          <p14:tracePt t="67536" x="8794750" y="2400300"/>
          <p14:tracePt t="67552" x="8823325" y="2400300"/>
          <p14:tracePt t="67569" x="8843963" y="2408238"/>
          <p14:tracePt t="67586" x="8872538" y="2414588"/>
          <p14:tracePt t="67602" x="8880475" y="2422525"/>
          <p14:tracePt t="67618" x="8886825" y="2422525"/>
          <p14:tracePt t="67635" x="8923338" y="2451100"/>
          <p14:tracePt t="67652" x="8937625" y="2457450"/>
          <p14:tracePt t="67669" x="8943975" y="2465388"/>
          <p14:tracePt t="67712" x="8951913" y="2465388"/>
          <p14:tracePt t="67728" x="8966200" y="2479675"/>
          <p14:tracePt t="67744" x="8972550" y="2486025"/>
          <p14:tracePt t="67752" x="8972550" y="2493963"/>
          <p14:tracePt t="67760" x="8980488" y="2508250"/>
          <p14:tracePt t="67808" x="8980488" y="2514600"/>
          <p14:tracePt t="67816" x="8980488" y="2522538"/>
          <p14:tracePt t="67824" x="8980488" y="2557463"/>
          <p14:tracePt t="67836" x="8980488" y="2571750"/>
          <p14:tracePt t="67852" x="8980488" y="2586038"/>
          <p14:tracePt t="67869" x="8980488" y="2600325"/>
          <p14:tracePt t="67885" x="8980488" y="2608263"/>
          <p14:tracePt t="67927" x="8972550" y="2643188"/>
          <p14:tracePt t="67936" x="8958263" y="2657475"/>
          <p14:tracePt t="67936" x="8909050" y="2686050"/>
          <p14:tracePt t="67952" x="8880475" y="2708275"/>
          <p14:tracePt t="67969" x="8866188" y="2708275"/>
          <p14:tracePt t="67986" x="8829675" y="2728913"/>
          <p14:tracePt t="68002" x="8780463" y="2736850"/>
          <p14:tracePt t="68018" x="8751888" y="2751138"/>
          <p14:tracePt t="68035" x="8715375" y="2765425"/>
          <p14:tracePt t="68052" x="8694738" y="2765425"/>
          <p14:tracePt t="68069" x="8658225" y="2765425"/>
          <p14:tracePt t="68085" x="8601075" y="2765425"/>
          <p14:tracePt t="68102" x="8558213" y="2765425"/>
          <p14:tracePt t="68118" x="8480425" y="2765425"/>
          <p14:tracePt t="68135" x="8437563" y="2765425"/>
          <p14:tracePt t="68152" x="8380413" y="2771775"/>
          <p14:tracePt t="68169" x="8329613" y="2779713"/>
          <p14:tracePt t="68185" x="8272463" y="2779713"/>
          <p14:tracePt t="68201" x="8243888" y="2786063"/>
          <p14:tracePt t="68218" x="8201025" y="2786063"/>
          <p14:tracePt t="68236" x="8166100" y="2786063"/>
          <p14:tracePt t="68251" x="8094663" y="2786063"/>
          <p14:tracePt t="68268" x="8051800" y="2786063"/>
          <p14:tracePt t="68284" x="7994650" y="2786063"/>
          <p14:tracePt t="68302" x="7966075" y="2786063"/>
          <p14:tracePt t="68318" x="7943850" y="2786063"/>
          <p14:tracePt t="68335" x="7880350" y="2786063"/>
          <p14:tracePt t="68351" x="7815263" y="2786063"/>
          <p14:tracePt t="68368" x="7786688" y="2786063"/>
          <p14:tracePt t="68384" x="7772400" y="2786063"/>
          <p14:tracePt t="68401" x="7751763" y="2786063"/>
          <p14:tracePt t="68417" x="7723188" y="2786063"/>
          <p14:tracePt t="68434" x="7700963" y="2786063"/>
          <p14:tracePt t="68451" x="7658100" y="2786063"/>
          <p14:tracePt t="68467" x="7629525" y="2786063"/>
          <p14:tracePt t="68484" x="7594600" y="2771775"/>
          <p14:tracePt t="68502" x="7580313" y="2765425"/>
          <p14:tracePt t="68518" x="7537450" y="2765425"/>
          <p14:tracePt t="68534" x="7515225" y="2757488"/>
          <p14:tracePt t="68551" x="7486650" y="2757488"/>
          <p14:tracePt t="68551" x="7466013" y="2757488"/>
          <p14:tracePt t="68568" x="7429500" y="2751138"/>
          <p14:tracePt t="68585" x="7372350" y="2751138"/>
          <p14:tracePt t="68601" x="7343775" y="2751138"/>
          <p14:tracePt t="68617" x="7323138" y="2751138"/>
          <p14:tracePt t="68634" x="7286625" y="2728913"/>
          <p14:tracePt t="68650" x="7251700" y="2728913"/>
          <p14:tracePt t="68667" x="7215188" y="2722563"/>
          <p14:tracePt t="68684" x="7194550" y="2722563"/>
          <p14:tracePt t="68700" x="7158038" y="2714625"/>
          <p14:tracePt t="68717" x="7115175" y="2700338"/>
          <p14:tracePt t="68735" x="7058025" y="2686050"/>
          <p14:tracePt t="68751" x="6986588" y="2686050"/>
          <p14:tracePt t="68768" x="6900863" y="2686050"/>
          <p14:tracePt t="68784" x="6837363" y="2686050"/>
          <p14:tracePt t="68801" x="6780213" y="2686050"/>
          <p14:tracePt t="68817" x="6751638" y="2686050"/>
          <p14:tracePt t="68834" x="6694488" y="2686050"/>
          <p14:tracePt t="68850" x="6657975" y="2686050"/>
          <p14:tracePt t="68868" x="6637338" y="2686050"/>
          <p14:tracePt t="68929" x="6629400" y="2686050"/>
          <p14:tracePt t="68937" x="6615113" y="2679700"/>
          <p14:tracePt t="68945" x="6586538" y="2665413"/>
          <p14:tracePt t="68952" x="6565900" y="2657475"/>
          <p14:tracePt t="68968" x="6543675" y="2657475"/>
          <p14:tracePt t="69017" x="6537325" y="2651125"/>
          <p14:tracePt t="69025" x="6537325" y="2643188"/>
          <p14:tracePt t="69033" x="6537325" y="2636838"/>
          <p14:tracePt t="69041" x="6529388" y="2586038"/>
          <p14:tracePt t="69052" x="6523038" y="2551113"/>
          <p14:tracePt t="69067" x="6523038" y="2493963"/>
          <p14:tracePt t="69084" x="6500813" y="2457450"/>
          <p14:tracePt t="69101" x="6500813" y="2436813"/>
          <p14:tracePt t="69118" x="6494463" y="2422525"/>
          <p14:tracePt t="69225" x="6494463" y="2414588"/>
          <p14:tracePt t="69233" x="6494463" y="2400300"/>
          <p14:tracePt t="69241" x="6494463" y="2379663"/>
          <p14:tracePt t="69251" x="6494463" y="2357438"/>
          <p14:tracePt t="69268" x="6494463" y="2343150"/>
          <p14:tracePt t="69285" x="6494463" y="2336800"/>
          <p14:tracePt t="69301" x="6494463" y="2314575"/>
          <p14:tracePt t="69318" x="6500813" y="2308225"/>
          <p14:tracePt t="69353" x="6529388" y="2300288"/>
          <p14:tracePt t="69368" x="6543675" y="2286000"/>
          <p14:tracePt t="69369" x="6594475" y="2271713"/>
          <p14:tracePt t="69384" x="6686550" y="2251075"/>
          <p14:tracePt t="69401" x="6765925" y="2251075"/>
          <p14:tracePt t="69417" x="6843713" y="2251075"/>
          <p14:tracePt t="69434" x="6929438" y="2251075"/>
          <p14:tracePt t="69451" x="7023100" y="2251075"/>
          <p14:tracePt t="69467" x="7086600" y="2251075"/>
          <p14:tracePt t="69484" x="7129463" y="2251075"/>
          <p14:tracePt t="69501" x="7180263" y="2251075"/>
          <p14:tracePt t="69518" x="7223125" y="2243138"/>
          <p14:tracePt t="69534" x="7265988" y="2243138"/>
          <p14:tracePt t="69551" x="7329488" y="2243138"/>
          <p14:tracePt t="69567" x="7372350" y="2243138"/>
          <p14:tracePt t="69584" x="7429500" y="2243138"/>
          <p14:tracePt t="69600" x="7508875" y="2243138"/>
          <p14:tracePt t="69618" x="7551738" y="2243138"/>
          <p14:tracePt t="69634" x="7594600" y="2243138"/>
          <p14:tracePt t="69651" x="7643813" y="2243138"/>
          <p14:tracePt t="69667" x="7686675" y="2243138"/>
          <p14:tracePt t="69684" x="7708900" y="2243138"/>
          <p14:tracePt t="69700" x="7758113" y="2243138"/>
          <p14:tracePt t="69717" x="7815263" y="2243138"/>
          <p14:tracePt t="69733" x="7872413" y="2243138"/>
          <p14:tracePt t="69750" x="7915275" y="2243138"/>
          <p14:tracePt t="69767" x="7958138" y="2243138"/>
          <p14:tracePt t="69784" x="8015288" y="2243138"/>
          <p14:tracePt t="69801" x="8143875" y="2243138"/>
          <p14:tracePt t="69817" x="8272463" y="2279650"/>
          <p14:tracePt t="69833" x="8394700" y="2328863"/>
          <p14:tracePt t="69851" x="8501063" y="2336800"/>
          <p14:tracePt t="69866" x="8572500" y="2336800"/>
          <p14:tracePt t="69883" x="8594725" y="2336800"/>
          <p14:tracePt t="69900" x="8609013" y="2336800"/>
          <p14:tracePt t="69917" x="8623300" y="2336800"/>
          <p14:tracePt t="69933" x="8651875" y="2336800"/>
          <p14:tracePt t="69951" x="8686800" y="2336800"/>
          <p14:tracePt t="69966" x="8729663" y="2336800"/>
          <p14:tracePt t="69984" x="8772525" y="2343150"/>
          <p14:tracePt t="70000" x="8809038" y="2357438"/>
          <p14:tracePt t="70000" x="8851900" y="2371725"/>
          <p14:tracePt t="70017" x="8894763" y="2393950"/>
          <p14:tracePt t="70034" x="8951913" y="2422525"/>
          <p14:tracePt t="70050" x="8986838" y="2428875"/>
          <p14:tracePt t="70067" x="8994775" y="2436813"/>
          <p14:tracePt t="70129" x="9001125" y="2465388"/>
          <p14:tracePt t="70137" x="9001125" y="2479675"/>
          <p14:tracePt t="70143" x="9001125" y="2514600"/>
          <p14:tracePt t="70149" x="9001125" y="2571750"/>
          <p14:tracePt t="70166" x="9001125" y="2636838"/>
          <p14:tracePt t="70184" x="9001125" y="2679700"/>
          <p14:tracePt t="70199" x="8994775" y="2700338"/>
          <p14:tracePt t="70216" x="8986838" y="2708275"/>
          <p14:tracePt t="70232" x="8972550" y="2743200"/>
          <p14:tracePt t="70250" x="8943975" y="2751138"/>
          <p14:tracePt t="70267" x="8929688" y="2751138"/>
          <p14:tracePt t="70282" x="8872538" y="2757488"/>
          <p14:tracePt t="70299" x="8823325" y="2779713"/>
          <p14:tracePt t="70316" x="8780463" y="2786063"/>
          <p14:tracePt t="70332" x="8723313" y="2808288"/>
          <p14:tracePt t="70350" x="8680450" y="2828925"/>
          <p14:tracePt t="70365" x="8623300" y="2836863"/>
          <p14:tracePt t="70384" x="8558213" y="2843213"/>
          <p14:tracePt t="70400" x="8480425" y="2857500"/>
          <p14:tracePt t="70416" x="8401050" y="2879725"/>
          <p14:tracePt t="70432" x="8286750" y="2886075"/>
          <p14:tracePt t="70450" x="8237538" y="2908300"/>
          <p14:tracePt t="70466" x="8186738" y="2908300"/>
          <p14:tracePt t="70483" x="8143875" y="2922588"/>
          <p14:tracePt t="70499" x="8101013" y="2922588"/>
          <p14:tracePt t="70516" x="8023225" y="2922588"/>
          <p14:tracePt t="70532" x="7943850" y="2922588"/>
          <p14:tracePt t="70549" x="7858125" y="2922588"/>
          <p14:tracePt t="70565" x="7780338" y="2922588"/>
          <p14:tracePt t="70582" x="7700963" y="2922588"/>
          <p14:tracePt t="70599" x="7586663" y="2943225"/>
          <p14:tracePt t="70616" x="7500938" y="2943225"/>
          <p14:tracePt t="70632" x="7415213" y="2957513"/>
          <p14:tracePt t="70650" x="7358063" y="2957513"/>
          <p14:tracePt t="70665" x="7308850" y="2957513"/>
          <p14:tracePt t="70682" x="7265988" y="2957513"/>
          <p14:tracePt t="70698" x="7215188" y="2957513"/>
          <p14:tracePt t="70715" x="7151688" y="2936875"/>
          <p14:tracePt t="70732" x="7100888" y="2922588"/>
          <p14:tracePt t="70748" x="7058025" y="2914650"/>
          <p14:tracePt t="70766" x="7015163" y="2908300"/>
          <p14:tracePt t="70782" x="6958013" y="2879725"/>
          <p14:tracePt t="70799" x="6923088" y="2871788"/>
          <p14:tracePt t="70816" x="6872288" y="2857500"/>
          <p14:tracePt t="70832" x="6823075" y="2843213"/>
          <p14:tracePt t="70832" x="6815138" y="2836863"/>
          <p14:tracePt t="70849" x="6794500" y="2822575"/>
          <p14:tracePt t="70866" x="6751638" y="2814638"/>
          <p14:tracePt t="70882" x="6723063" y="2794000"/>
          <p14:tracePt t="70899" x="6686550" y="2771775"/>
          <p14:tracePt t="70915" x="6665913" y="2757488"/>
          <p14:tracePt t="70932" x="6651625" y="2751138"/>
          <p14:tracePt t="70948" x="6637338" y="2743200"/>
          <p14:tracePt t="70965" x="6629400" y="2743200"/>
          <p14:tracePt t="70981" x="6600825" y="2736850"/>
          <p14:tracePt t="70998" x="6594475" y="2728913"/>
          <p14:tracePt t="71015" x="6572250" y="2700338"/>
          <p14:tracePt t="71058" x="6557963" y="2671763"/>
          <p14:tracePt t="71064" x="6551613" y="2622550"/>
          <p14:tracePt t="71066" x="6529388" y="2565400"/>
          <p14:tracePt t="71081" x="6529388" y="2528888"/>
          <p14:tracePt t="71099" x="6529388" y="2522538"/>
          <p14:tracePt t="71115" x="6529388" y="2500313"/>
          <p14:tracePt t="71132" x="6529388" y="2486025"/>
          <p14:tracePt t="71148" x="6529388" y="2465388"/>
          <p14:tracePt t="71165" x="6529388" y="2451100"/>
          <p14:tracePt t="71181" x="6529388" y="2443163"/>
          <p14:tracePt t="71198" x="6529388" y="2422525"/>
          <p14:tracePt t="71241" x="6529388" y="2414588"/>
          <p14:tracePt t="71281" x="6529388" y="2400300"/>
          <p14:tracePt t="71289" x="6537325" y="2393950"/>
          <p14:tracePt t="71296" x="6565900" y="2386013"/>
          <p14:tracePt t="71302" x="6580188" y="2371725"/>
          <p14:tracePt t="71314" x="6600825" y="2357438"/>
          <p14:tracePt t="71332" x="6623050" y="2328863"/>
          <p14:tracePt t="71348" x="6629400" y="2322513"/>
          <p14:tracePt t="71365" x="6657975" y="2322513"/>
          <p14:tracePt t="71381" x="6694488" y="2314575"/>
          <p14:tracePt t="71398" x="6715125" y="2314575"/>
          <p14:tracePt t="71415" x="6729413" y="2293938"/>
          <p14:tracePt t="71431" x="6737350" y="2293938"/>
          <p14:tracePt t="71448" x="6772275" y="2286000"/>
          <p14:tracePt t="71465" x="6843713" y="2286000"/>
          <p14:tracePt t="71482" x="6900863" y="2286000"/>
          <p14:tracePt t="71498" x="6943725" y="2286000"/>
          <p14:tracePt t="71514" x="6972300" y="2286000"/>
          <p14:tracePt t="71532" x="6994525" y="2286000"/>
          <p14:tracePt t="71548" x="7065963" y="2286000"/>
          <p14:tracePt t="71565" x="7115175" y="2286000"/>
          <p14:tracePt t="71580" x="7172325" y="2286000"/>
          <p14:tracePt t="71598" x="7208838" y="2286000"/>
          <p14:tracePt t="71614" x="7237413" y="2286000"/>
          <p14:tracePt t="71631" x="7286625" y="2271713"/>
          <p14:tracePt t="71648" x="7308850" y="2271713"/>
          <p14:tracePt t="71664" x="7351713" y="2271713"/>
          <p14:tracePt t="71680" x="7423150" y="2271713"/>
          <p14:tracePt t="71698" x="7466013" y="2271713"/>
          <p14:tracePt t="71713" x="7500938" y="2271713"/>
          <p14:tracePt t="71731" x="7523163" y="2271713"/>
          <p14:tracePt t="71747" x="7566025" y="2271713"/>
          <p14:tracePt t="71764" x="7586663" y="2271713"/>
          <p14:tracePt t="71780" x="7643813" y="2271713"/>
          <p14:tracePt t="71798" x="7686675" y="2271713"/>
          <p14:tracePt t="71814" x="7729538" y="2271713"/>
          <p14:tracePt t="71831" x="7808913" y="2271713"/>
          <p14:tracePt t="71847" x="7866063" y="2271713"/>
          <p14:tracePt t="71864" x="7943850" y="2271713"/>
          <p14:tracePt t="71880" x="8043863" y="2271713"/>
          <p14:tracePt t="71898" x="8101013" y="2271713"/>
          <p14:tracePt t="71914" x="8151813" y="2243138"/>
          <p14:tracePt t="71931" x="8166100" y="2243138"/>
          <p14:tracePt t="71947" x="8194675" y="2243138"/>
          <p14:tracePt t="71965" x="8229600" y="2243138"/>
          <p14:tracePt t="71980" x="8258175" y="2243138"/>
          <p14:tracePt t="71998" x="8272463" y="2243138"/>
          <p14:tracePt t="72013" x="8280400" y="2243138"/>
          <p14:tracePt t="72030" x="8323263" y="2243138"/>
          <p14:tracePt t="72047" x="8358188" y="2243138"/>
          <p14:tracePt t="72065" x="8401050" y="2243138"/>
          <p14:tracePt t="72080" x="8429625" y="2243138"/>
          <p14:tracePt t="72097" x="8458200" y="2243138"/>
          <p14:tracePt t="72113" x="8480425" y="2243138"/>
          <p14:tracePt t="72130" x="8501063" y="2243138"/>
          <p14:tracePt t="72146" x="8515350" y="2243138"/>
          <p14:tracePt t="72163" x="8537575" y="2243138"/>
          <p14:tracePt t="72180" x="8551863" y="2243138"/>
          <p14:tracePt t="72197" x="8572500" y="2243138"/>
          <p14:tracePt t="72213" x="8594725" y="2243138"/>
          <p14:tracePt t="72230" x="8615363" y="2251075"/>
          <p14:tracePt t="72247" x="8637588" y="2257425"/>
          <p14:tracePt t="72263" x="8694738" y="2286000"/>
          <p14:tracePt t="72280" x="8751888" y="2286000"/>
          <p14:tracePt t="72280" x="8758238" y="2293938"/>
          <p14:tracePt t="72298" x="8766175" y="2293938"/>
          <p14:tracePt t="72337" x="8780463" y="2300288"/>
          <p14:tracePt t="72345" x="8786813" y="2300288"/>
          <p14:tracePt t="72351" x="8823325" y="2322513"/>
          <p14:tracePt t="72363" x="8843963" y="2351088"/>
          <p14:tracePt t="72379" x="8866188" y="2386013"/>
          <p14:tracePt t="72397" x="8886825" y="2408238"/>
          <p14:tracePt t="72413" x="8894763" y="2422525"/>
          <p14:tracePt t="72430" x="8915400" y="2465388"/>
          <p14:tracePt t="72446" x="8929688" y="2493963"/>
          <p14:tracePt t="72464" x="8937625" y="2536825"/>
          <p14:tracePt t="72479" x="8951913" y="2557463"/>
          <p14:tracePt t="72479" x="8958263" y="2571750"/>
          <p14:tracePt t="72513" x="8972550" y="2593975"/>
          <p14:tracePt t="72553" x="8972550" y="2608263"/>
          <p14:tracePt t="72569" x="8972550" y="2614613"/>
          <p14:tracePt t="72577" x="8972550" y="2622550"/>
          <p14:tracePt t="72582" x="8972550" y="2628900"/>
          <p14:tracePt t="72596" x="8972550" y="2651125"/>
          <p14:tracePt t="72612" x="8972550" y="2665413"/>
          <p14:tracePt t="72629" x="8972550" y="2686050"/>
          <p14:tracePt t="72646" x="8966200" y="2700338"/>
          <p14:tracePt t="72680" x="8958263" y="2708275"/>
          <p14:tracePt t="72682" x="8943975" y="2736850"/>
          <p14:tracePt t="72696" x="8915400" y="2743200"/>
          <p14:tracePt t="72714" x="8866188" y="2757488"/>
          <p14:tracePt t="72729" x="8815388" y="2794000"/>
          <p14:tracePt t="72746" x="8780463" y="2800350"/>
          <p14:tracePt t="72763" x="8723313" y="2822575"/>
          <p14:tracePt t="72779" x="8709025" y="2828925"/>
          <p14:tracePt t="72796" x="8672513" y="2843213"/>
          <p14:tracePt t="72812" x="8651875" y="2851150"/>
          <p14:tracePt t="72829" x="8609013" y="2851150"/>
          <p14:tracePt t="72845" x="8558213" y="2871788"/>
          <p14:tracePt t="72862" x="8509000" y="2871788"/>
          <p14:tracePt t="72879" x="8437563" y="2879725"/>
          <p14:tracePt t="72896" x="8394700" y="2879725"/>
          <p14:tracePt t="72896" x="8380413" y="2894013"/>
          <p14:tracePt t="72914" x="8343900" y="2894013"/>
          <p14:tracePt t="72930" x="8308975" y="2894013"/>
          <p14:tracePt t="72946" x="8266113" y="2894013"/>
          <p14:tracePt t="72962" x="8237538" y="2900363"/>
          <p14:tracePt t="72980" x="8180388" y="2900363"/>
          <p14:tracePt t="72995" x="8115300" y="2900363"/>
          <p14:tracePt t="73013" x="8051800" y="2900363"/>
          <p14:tracePt t="73029" x="7994650" y="2900363"/>
          <p14:tracePt t="73045" x="7937500" y="2900363"/>
          <p14:tracePt t="73062" x="7894638" y="2900363"/>
          <p14:tracePt t="73079" x="7837488" y="2900363"/>
          <p14:tracePt t="73121" x="7808913" y="2900363"/>
          <p14:tracePt t="73129" x="7794625" y="2900363"/>
          <p14:tracePt t="73137" x="7766050" y="2900363"/>
          <p14:tracePt t="73137" x="7758113" y="2900363"/>
          <p14:tracePt t="73145" x="7715250" y="2900363"/>
          <p14:tracePt t="73162" x="7686675" y="2900363"/>
          <p14:tracePt t="73179" x="7666038" y="2900363"/>
          <p14:tracePt t="73195" x="7643813" y="2900363"/>
          <p14:tracePt t="73212" x="7629525" y="2900363"/>
          <p14:tracePt t="73229" x="7623175" y="2900363"/>
          <p14:tracePt t="73245" x="7608888" y="2900363"/>
          <p14:tracePt t="73262" x="7600950" y="2900363"/>
          <p14:tracePt t="73279" x="7594600" y="2900363"/>
          <p14:tracePt t="73321" x="7586663" y="2900363"/>
          <p14:tracePt t="73330" x="7551738" y="2900363"/>
          <p14:tracePt t="73337" x="7523163" y="2900363"/>
          <p14:tracePt t="73337" x="7515225" y="2900363"/>
          <p14:tracePt t="73345" x="7494588" y="2900363"/>
          <p14:tracePt t="73361" x="7472363" y="2900363"/>
          <p14:tracePt t="73379" x="7451725" y="2900363"/>
          <p14:tracePt t="73395" x="7400925" y="2879725"/>
          <p14:tracePt t="73412" x="7358063" y="2871788"/>
          <p14:tracePt t="73428" x="7323138" y="2865438"/>
          <p14:tracePt t="73445" x="7300913" y="2865438"/>
          <p14:tracePt t="73461" x="7265988" y="2851150"/>
          <p14:tracePt t="73478" x="7243763" y="2836863"/>
          <p14:tracePt t="73494" x="7229475" y="2836863"/>
          <p14:tracePt t="73512" x="7215188" y="2836863"/>
          <p14:tracePt t="73617" x="7208838" y="2828925"/>
          <p14:tracePt t="73625" x="7172325" y="2814638"/>
          <p14:tracePt t="73633" x="7151688" y="2786063"/>
          <p14:tracePt t="73637" x="7123113" y="2765425"/>
          <p14:tracePt t="73644" x="7072313" y="2736850"/>
          <p14:tracePt t="73661" x="7037388" y="2708275"/>
          <p14:tracePt t="73679" x="7023100" y="2693988"/>
          <p14:tracePt t="73695" x="6994525" y="2657475"/>
          <p14:tracePt t="73712" x="6986588" y="2651125"/>
          <p14:tracePt t="73801" x="6972300" y="2651125"/>
          <p14:tracePt t="73841" x="6965950" y="2651125"/>
          <p14:tracePt t="73849" x="6958013" y="2651125"/>
          <p14:tracePt t="73857" x="6951663" y="2643188"/>
          <p14:tracePt t="73865" x="6937375" y="2643188"/>
          <p14:tracePt t="73877" x="6923088" y="2636838"/>
          <p14:tracePt t="73894" x="6915150" y="2636838"/>
          <p14:tracePt t="73910" x="6900863" y="2622550"/>
          <p14:tracePt t="73927" x="6872288" y="2614613"/>
          <p14:tracePt t="73927" x="6858000" y="2614613"/>
          <p14:tracePt t="73946" x="6843713" y="2608263"/>
          <p14:tracePt t="73961" x="6829425" y="2600325"/>
          <p14:tracePt t="73977" x="6823075" y="2600325"/>
          <p14:tracePt t="73994" x="6815138" y="2600325"/>
          <p14:tracePt t="74010" x="6800850" y="2600325"/>
          <p14:tracePt t="74027" x="6765925" y="2586038"/>
          <p14:tracePt t="74044" x="6757988" y="2586038"/>
          <p14:tracePt t="74061" x="6743700" y="2586038"/>
          <p14:tracePt t="74113" x="6737350" y="2579688"/>
          <p14:tracePt t="74121" x="6729413" y="2579688"/>
          <p14:tracePt t="74133" x="6723063" y="2579688"/>
          <p14:tracePt t="74144" x="6708775" y="2571750"/>
          <p14:tracePt t="74160" x="6694488" y="2565400"/>
          <p14:tracePt t="74177" x="6672263" y="2543175"/>
          <p14:tracePt t="74193" x="6657975" y="2543175"/>
          <p14:tracePt t="74210" x="6643688" y="2536825"/>
          <p14:tracePt t="76344" x="0" y="0"/>
        </p14:tracePtLst>
        <p14:tracePtLst>
          <p14:tracePt t="81800" x="7366000" y="2408238"/>
          <p14:tracePt t="81817" x="7372350" y="2408238"/>
          <p14:tracePt t="81969" x="7380288" y="2408238"/>
          <p14:tracePt t="81977" x="7380288" y="2414588"/>
          <p14:tracePt t="81985" x="7380288" y="2428875"/>
          <p14:tracePt t="81985" x="7380288" y="2457450"/>
          <p14:tracePt t="82002" x="7380288" y="2465388"/>
          <p14:tracePt t="82009" x="7380288" y="2471738"/>
          <p14:tracePt t="82017" x="7380288" y="2508250"/>
          <p14:tracePt t="82033" x="7372350" y="2522538"/>
          <p14:tracePt t="82050" x="7366000" y="2565400"/>
          <p14:tracePt t="82066" x="7337425" y="2622550"/>
          <p14:tracePt t="82082" x="7315200" y="2679700"/>
          <p14:tracePt t="82099" x="7272338" y="2743200"/>
          <p14:tracePt t="82116" x="7258050" y="2779713"/>
          <p14:tracePt t="82132" x="7237413" y="2808288"/>
          <p14:tracePt t="82149" x="7223125" y="2822575"/>
          <p14:tracePt t="82165" x="7215188" y="2828925"/>
          <p14:tracePt t="82182" x="7186613" y="2828925"/>
          <p14:tracePt t="82199" x="7115175" y="2828925"/>
          <p14:tracePt t="82216" x="7051675" y="2828925"/>
          <p14:tracePt t="82216" x="7000875" y="2828925"/>
          <p14:tracePt t="82233" x="6908800" y="2822575"/>
          <p14:tracePt t="82249" x="6872288" y="2808288"/>
          <p14:tracePt t="82265" x="6829425" y="2771775"/>
          <p14:tracePt t="82282" x="6772275" y="2743200"/>
          <p14:tracePt t="82298" x="6715125" y="2693988"/>
          <p14:tracePt t="82315" x="6643688" y="2651125"/>
          <p14:tracePt t="82332" x="6594475" y="2600325"/>
          <p14:tracePt t="82349" x="6572250" y="2579688"/>
          <p14:tracePt t="82365" x="6543675" y="2565400"/>
          <p14:tracePt t="82382" x="6529388" y="2551113"/>
          <p14:tracePt t="82497" x="6529388" y="2543175"/>
          <p14:tracePt t="82505" x="6529388" y="2522538"/>
          <p14:tracePt t="82513" x="6551613" y="2500313"/>
          <p14:tracePt t="82515" x="6629400" y="2486025"/>
          <p14:tracePt t="82531" x="6723063" y="2465388"/>
          <p14:tracePt t="82550" x="6757988" y="2443163"/>
          <p14:tracePt t="82565" x="6851650" y="2436813"/>
          <p14:tracePt t="82583" x="6929438" y="2400300"/>
          <p14:tracePt t="82598" x="7015163" y="2386013"/>
          <p14:tracePt t="82616" x="7080250" y="2371725"/>
          <p14:tracePt t="82632" x="7108825" y="2357438"/>
          <p14:tracePt t="82648" x="7194550" y="2343150"/>
          <p14:tracePt t="82664" x="7258050" y="2336800"/>
          <p14:tracePt t="82682" x="7315200" y="2328863"/>
          <p14:tracePt t="82698" x="7372350" y="2328863"/>
          <p14:tracePt t="82715" x="7415213" y="2328863"/>
          <p14:tracePt t="82731" x="7443788" y="2328863"/>
          <p14:tracePt t="82748" x="7466013" y="2328863"/>
          <p14:tracePt t="82765" x="7543800" y="2328863"/>
          <p14:tracePt t="82782" x="7608888" y="2328863"/>
          <p14:tracePt t="82798" x="7686675" y="2328863"/>
          <p14:tracePt t="82815" x="7751763" y="2328863"/>
          <p14:tracePt t="82831" x="7829550" y="2328863"/>
          <p14:tracePt t="82848" x="7894638" y="2328863"/>
          <p14:tracePt t="82865" x="7986713" y="2328863"/>
          <p14:tracePt t="82882" x="8066088" y="2328863"/>
          <p14:tracePt t="82898" x="8166100" y="2328863"/>
          <p14:tracePt t="82915" x="8229600" y="2328863"/>
          <p14:tracePt t="82931" x="8301038" y="2328863"/>
          <p14:tracePt t="82948" x="8323263" y="2328863"/>
          <p14:tracePt t="82964" x="8358188" y="2328863"/>
          <p14:tracePt t="82981" x="8380413" y="2328863"/>
          <p14:tracePt t="82997" x="8394700" y="2328863"/>
          <p14:tracePt t="83015" x="8437563" y="2328863"/>
          <p14:tracePt t="83030" x="8466138" y="2328863"/>
          <p14:tracePt t="83030" x="8480425" y="2328863"/>
          <p14:tracePt t="83050" x="8486775" y="2328863"/>
          <p14:tracePt t="83064" x="8558213" y="2328863"/>
          <p14:tracePt t="83082" x="8615363" y="2328863"/>
          <p14:tracePt t="83098" x="8666163" y="2328863"/>
          <p14:tracePt t="83115" x="8715375" y="2343150"/>
          <p14:tracePt t="83161" x="8729663" y="2343150"/>
          <p14:tracePt t="83169" x="8751888" y="2357438"/>
          <p14:tracePt t="83172" x="8758238" y="2357438"/>
          <p14:tracePt t="83181" x="8786813" y="2365375"/>
          <p14:tracePt t="83197" x="8837613" y="2393950"/>
          <p14:tracePt t="83215" x="8851900" y="2408238"/>
          <p14:tracePt t="83231" x="8858250" y="2414588"/>
          <p14:tracePt t="83274" x="8866188" y="2422525"/>
          <p14:tracePt t="83281" x="8872538" y="2436813"/>
          <p14:tracePt t="83281" x="8872538" y="2457450"/>
          <p14:tracePt t="83298" x="8872538" y="2486025"/>
          <p14:tracePt t="83314" x="8872538" y="2514600"/>
          <p14:tracePt t="83330" x="8872538" y="2557463"/>
          <p14:tracePt t="83347" x="8872538" y="2586038"/>
          <p14:tracePt t="83363" x="8866188" y="2608263"/>
          <p14:tracePt t="83381" x="8843963" y="2679700"/>
          <p14:tracePt t="83397" x="8815388" y="2714625"/>
          <p14:tracePt t="83414" x="8780463" y="2736850"/>
          <p14:tracePt t="83430" x="8737600" y="2743200"/>
          <p14:tracePt t="83448" x="8680450" y="2757488"/>
          <p14:tracePt t="83464" x="8615363" y="2765425"/>
          <p14:tracePt t="83464" x="8586788" y="2779713"/>
          <p14:tracePt t="83482" x="8529638" y="2779713"/>
          <p14:tracePt t="83497" x="8451850" y="2786063"/>
          <p14:tracePt t="83514" x="8386763" y="2786063"/>
          <p14:tracePt t="83531" x="8308975" y="2786063"/>
          <p14:tracePt t="83549" x="8237538" y="2786063"/>
          <p14:tracePt t="83564" x="8143875" y="2786063"/>
          <p14:tracePt t="83581" x="8080375" y="2786063"/>
          <p14:tracePt t="83597" x="8015288" y="2786063"/>
          <p14:tracePt t="83614" x="7958138" y="2786063"/>
          <p14:tracePt t="83630" x="7886700" y="2794000"/>
          <p14:tracePt t="83647" x="7843838" y="2794000"/>
          <p14:tracePt t="83663" x="7823200" y="2794000"/>
          <p14:tracePt t="83663" x="7794625" y="2794000"/>
          <p14:tracePt t="83682" x="7729538" y="2794000"/>
          <p14:tracePt t="83697" x="7651750" y="2794000"/>
          <p14:tracePt t="83713" x="7586663" y="2794000"/>
          <p14:tracePt t="83730" x="7537450" y="2794000"/>
          <p14:tracePt t="83746" x="7508875" y="2794000"/>
          <p14:tracePt t="83763" x="7472363" y="2794000"/>
          <p14:tracePt t="83780" x="7437438" y="2786063"/>
          <p14:tracePt t="83796" x="7415213" y="2786063"/>
          <p14:tracePt t="83814" x="7386638" y="2786063"/>
          <p14:tracePt t="83830" x="7337425" y="2765425"/>
          <p14:tracePt t="83847" x="7280275" y="2765425"/>
          <p14:tracePt t="83863" x="7200900" y="2757488"/>
          <p14:tracePt t="83881" x="7143750" y="2743200"/>
          <p14:tracePt t="83896" x="7058025" y="2736850"/>
          <p14:tracePt t="83914" x="6951663" y="2736850"/>
          <p14:tracePt t="83930" x="6843713" y="2728913"/>
          <p14:tracePt t="83946" x="6757988" y="2714625"/>
          <p14:tracePt t="83963" x="6700838" y="2714625"/>
          <p14:tracePt t="83980" x="6643688" y="2714625"/>
          <p14:tracePt t="83996" x="6608763" y="2714625"/>
          <p14:tracePt t="84013" x="6586538" y="2714625"/>
          <p14:tracePt t="84029" x="6580188" y="2714625"/>
          <p14:tracePt t="84046" x="6565900" y="2714625"/>
          <p14:tracePt t="84063" x="6551613" y="2714625"/>
          <p14:tracePt t="84080" x="6543675" y="2714625"/>
          <p14:tracePt t="84121" x="6537325" y="2714625"/>
          <p14:tracePt t="84129" x="6529388" y="2708275"/>
          <p14:tracePt t="84132" x="6486525" y="2708275"/>
          <p14:tracePt t="84146" x="6451600" y="2686050"/>
          <p14:tracePt t="84209" x="6443663" y="2679700"/>
          <p14:tracePt t="84217" x="6437313" y="2651125"/>
          <p14:tracePt t="84231" x="6437313" y="2614613"/>
          <p14:tracePt t="84231" x="6408738" y="2579688"/>
          <p14:tracePt t="84246" x="6408738" y="2551113"/>
          <p14:tracePt t="84263" x="6408738" y="2528888"/>
          <p14:tracePt t="84279" x="6408738" y="2514600"/>
          <p14:tracePt t="84296" x="6408738" y="2486025"/>
          <p14:tracePt t="84314" x="6408738" y="2471738"/>
          <p14:tracePt t="84329" x="6408738" y="2451100"/>
          <p14:tracePt t="84346" x="6408738" y="2436813"/>
          <p14:tracePt t="84363" x="6408738" y="2408238"/>
          <p14:tracePt t="84379" x="6423025" y="2386013"/>
          <p14:tracePt t="84396" x="6457950" y="2343150"/>
          <p14:tracePt t="84412" x="6465888" y="2336800"/>
          <p14:tracePt t="84430" x="6494463" y="2308225"/>
          <p14:tracePt t="84445" x="6500813" y="2300288"/>
          <p14:tracePt t="84463" x="6523038" y="2300288"/>
          <p14:tracePt t="84479" x="6551613" y="2300288"/>
          <p14:tracePt t="84496" x="6586538" y="2300288"/>
          <p14:tracePt t="84512" x="6657975" y="2300288"/>
          <p14:tracePt t="84529" x="6723063" y="2300288"/>
          <p14:tracePt t="84545" x="6794500" y="2279650"/>
          <p14:tracePt t="84562" x="6858000" y="2279650"/>
          <p14:tracePt t="84579" x="6923088" y="2279650"/>
          <p14:tracePt t="84596" x="7000875" y="2279650"/>
          <p14:tracePt t="84612" x="7094538" y="2279650"/>
          <p14:tracePt t="84629" x="7158038" y="2279650"/>
          <p14:tracePt t="84644" x="7223125" y="2279650"/>
          <p14:tracePt t="84663" x="7280275" y="2279650"/>
          <p14:tracePt t="84679" x="7343775" y="2279650"/>
          <p14:tracePt t="84695" x="7451725" y="2279650"/>
          <p14:tracePt t="84712" x="7572375" y="2279650"/>
          <p14:tracePt t="84712" x="7623175" y="2279650"/>
          <p14:tracePt t="84729" x="7715250" y="2271713"/>
          <p14:tracePt t="84746" x="7794625" y="2257425"/>
          <p14:tracePt t="84762" x="7851775" y="2251075"/>
          <p14:tracePt t="84779" x="7894638" y="2251075"/>
          <p14:tracePt t="84796" x="7951788" y="2228850"/>
          <p14:tracePt t="84811" x="8029575" y="2228850"/>
          <p14:tracePt t="84829" x="8151813" y="2228850"/>
          <p14:tracePt t="84845" x="8243888" y="2228850"/>
          <p14:tracePt t="84863" x="8294688" y="2228850"/>
          <p14:tracePt t="84878" x="8329613" y="2228850"/>
          <p14:tracePt t="84895" x="8343900" y="2228850"/>
          <p14:tracePt t="84911" x="8366125" y="2228850"/>
          <p14:tracePt t="84929" x="8423275" y="2222500"/>
          <p14:tracePt t="84945" x="8451850" y="2222500"/>
          <p14:tracePt t="84962" x="8501063" y="2222500"/>
          <p14:tracePt t="84978" x="8558213" y="2222500"/>
          <p14:tracePt t="84996" x="8637588" y="2222500"/>
          <p14:tracePt t="85011" x="8666163" y="2222500"/>
          <p14:tracePt t="85029" x="8686800" y="2222500"/>
          <p14:tracePt t="85045" x="8723313" y="2222500"/>
          <p14:tracePt t="85078" x="8743950" y="2222500"/>
          <p14:tracePt t="85078" x="8751888" y="2222500"/>
          <p14:tracePt t="85095" x="8758238" y="2222500"/>
          <p14:tracePt t="85111" x="8766175" y="2222500"/>
          <p14:tracePt t="85128" x="8801100" y="2243138"/>
          <p14:tracePt t="85144" x="8809038" y="2279650"/>
          <p14:tracePt t="85162" x="8815388" y="2308225"/>
          <p14:tracePt t="85178" x="8815388" y="2322513"/>
          <p14:tracePt t="85196" x="8815388" y="2336800"/>
          <p14:tracePt t="85211" x="8815388" y="2351088"/>
          <p14:tracePt t="85229" x="8815388" y="2357438"/>
          <p14:tracePt t="85245" x="8809038" y="2393950"/>
          <p14:tracePt t="85261" x="8786813" y="2393950"/>
          <p14:tracePt t="85277" x="8743950" y="2408238"/>
          <p14:tracePt t="85295" x="8694738" y="2428875"/>
          <p14:tracePt t="85311" x="8629650" y="2443163"/>
          <p14:tracePt t="85311" x="8572500" y="2443163"/>
          <p14:tracePt t="85344" x="8537575" y="2451100"/>
          <p14:tracePt t="85344" x="8408988" y="2457450"/>
          <p14:tracePt t="85362" x="8315325" y="2479675"/>
          <p14:tracePt t="85377" x="8208963" y="2493963"/>
          <p14:tracePt t="85395" x="8115300" y="2500313"/>
          <p14:tracePt t="85410" x="8037513" y="2500313"/>
          <p14:tracePt t="85428" x="7943850" y="2500313"/>
          <p14:tracePt t="85444" x="7851775" y="2514600"/>
          <p14:tracePt t="85461" x="7737475" y="2536825"/>
          <p14:tracePt t="85477" x="7608888" y="2557463"/>
          <p14:tracePt t="85495" x="7537450" y="2557463"/>
          <p14:tracePt t="85511" x="7466013" y="2586038"/>
          <p14:tracePt t="85529" x="7443788" y="2586038"/>
          <p14:tracePt t="85544" x="7372350" y="2608263"/>
          <p14:tracePt t="85562" x="7315200" y="2614613"/>
          <p14:tracePt t="85577" x="7280275" y="2643188"/>
          <p14:tracePt t="85594" x="7229475" y="2657475"/>
          <p14:tracePt t="85611" x="7172325" y="2700338"/>
          <p14:tracePt t="85627" x="7129463" y="2736850"/>
          <p14:tracePt t="85644" x="7029450" y="2814638"/>
          <p14:tracePt t="85661" x="6965950" y="2894013"/>
          <p14:tracePt t="85677" x="6858000" y="3014663"/>
          <p14:tracePt t="85694" x="6786563" y="3086100"/>
          <p14:tracePt t="85710" x="6700838" y="3194050"/>
          <p14:tracePt t="85728" x="6643688" y="3236913"/>
          <p14:tracePt t="85743" x="6615113" y="3251200"/>
          <p14:tracePt t="85743" x="6608763" y="3257550"/>
          <p14:tracePt t="85761" x="6586538" y="3279775"/>
          <p14:tracePt t="85777" x="6551613" y="3314700"/>
          <p14:tracePt t="85794" x="6508750" y="3365500"/>
          <p14:tracePt t="85810" x="6429375" y="3422650"/>
          <p14:tracePt t="85827" x="6365875" y="3486150"/>
          <p14:tracePt t="85844" x="6323013" y="3529013"/>
          <p14:tracePt t="85861" x="6272213" y="3571875"/>
          <p14:tracePt t="85877" x="6237288" y="3608388"/>
          <p14:tracePt t="85894" x="6215063" y="3629025"/>
          <p14:tracePt t="85910" x="6194425" y="3657600"/>
          <p14:tracePt t="85928" x="6165850" y="3679825"/>
          <p14:tracePt t="85943" x="6129338" y="3714750"/>
          <p14:tracePt t="85961" x="6029325" y="3765550"/>
          <p14:tracePt t="85977" x="5951538" y="3794125"/>
          <p14:tracePt t="85994" x="5851525" y="3836988"/>
          <p14:tracePt t="86010" x="5751513" y="3886200"/>
          <p14:tracePt t="86027" x="5629275" y="3957638"/>
          <p14:tracePt t="86044" x="5557838" y="4008438"/>
          <p14:tracePt t="86061" x="5472113" y="4051300"/>
          <p14:tracePt t="86077" x="5386388" y="4114800"/>
          <p14:tracePt t="86094" x="5300663" y="4171950"/>
          <p14:tracePt t="86110" x="5214938" y="4214813"/>
          <p14:tracePt t="86127" x="5137150" y="4243388"/>
          <p14:tracePt t="86144" x="5072063" y="4286250"/>
          <p14:tracePt t="86160" x="4994275" y="4329113"/>
          <p14:tracePt t="86177" x="4951413" y="4351338"/>
          <p14:tracePt t="86193" x="4894263" y="4379913"/>
          <p14:tracePt t="86210" x="4837113" y="4400550"/>
          <p14:tracePt t="86226" x="4786313" y="4422775"/>
          <p14:tracePt t="86243" x="4743450" y="4437063"/>
          <p14:tracePt t="86259" x="4737100" y="4437063"/>
          <p14:tracePt t="86276" x="4708525" y="4443413"/>
          <p14:tracePt t="86294" x="4679950" y="4457700"/>
          <p14:tracePt t="86309" x="4637088" y="4465638"/>
          <p14:tracePt t="86326" x="4614863" y="4465638"/>
          <p14:tracePt t="86343" x="4565650" y="4479925"/>
          <p14:tracePt t="86359" x="4543425" y="4486275"/>
          <p14:tracePt t="86530" x="4557713" y="4486275"/>
          <p14:tracePt t="86545" x="4565650" y="4486275"/>
          <p14:tracePt t="86561" x="4586288" y="4479925"/>
          <p14:tracePt t="86577" x="4594225" y="4471988"/>
          <p14:tracePt t="86609" x="4600575" y="4465638"/>
          <p14:tracePt t="86617" x="4608513" y="4465638"/>
          <p14:tracePt t="86649" x="4614863" y="4465638"/>
          <p14:tracePt t="86657" x="4629150" y="4451350"/>
          <p14:tracePt t="86665" x="4637088" y="4443413"/>
          <p14:tracePt t="86676" x="4657725" y="4414838"/>
          <p14:tracePt t="86692" x="4679950" y="4379913"/>
          <p14:tracePt t="86709" x="4708525" y="4343400"/>
          <p14:tracePt t="86725" x="4722813" y="4308475"/>
          <p14:tracePt t="86742" x="4757738" y="4271963"/>
          <p14:tracePt t="86758" x="4794250" y="4194175"/>
          <p14:tracePt t="86776" x="4851400" y="4143375"/>
          <p14:tracePt t="86792" x="4922838" y="4043363"/>
          <p14:tracePt t="86810" x="5000625" y="3929063"/>
          <p14:tracePt t="86826" x="5157788" y="3779838"/>
          <p14:tracePt t="86843" x="5286375" y="3679825"/>
          <p14:tracePt t="86859" x="5357813" y="3608388"/>
          <p14:tracePt t="86876" x="5386388" y="3571875"/>
          <p14:tracePt t="86892" x="5422900" y="3522663"/>
          <p14:tracePt t="86909" x="5443538" y="3486150"/>
          <p14:tracePt t="86925" x="5480050" y="3436938"/>
          <p14:tracePt t="86942" x="5529263" y="3336925"/>
          <p14:tracePt t="86958" x="5622925" y="3243263"/>
          <p14:tracePt t="86976" x="5686425" y="3194050"/>
          <p14:tracePt t="86991" x="5757863" y="3143250"/>
          <p14:tracePt t="87009" x="5822950" y="3114675"/>
          <p14:tracePt t="87025" x="5894388" y="3065463"/>
          <p14:tracePt t="87042" x="5957888" y="3043238"/>
          <p14:tracePt t="87059" x="5994400" y="3014663"/>
          <p14:tracePt t="87075" x="6065838" y="2971800"/>
          <p14:tracePt t="87091" x="6122988" y="2943225"/>
          <p14:tracePt t="87109" x="6165850" y="2914650"/>
          <p14:tracePt t="87125" x="6200775" y="2908300"/>
          <p14:tracePt t="87143" x="6229350" y="2900363"/>
          <p14:tracePt t="87158" x="6251575" y="2879725"/>
          <p14:tracePt t="87176" x="6257925" y="2871788"/>
          <p14:tracePt t="87192" x="6265863" y="2871788"/>
          <p14:tracePt t="87313" x="6286500" y="2865438"/>
          <p14:tracePt t="87329" x="6286500" y="2851150"/>
          <p14:tracePt t="87361" x="6300788" y="2828925"/>
          <p14:tracePt t="87369" x="6308725" y="2822575"/>
          <p14:tracePt t="87369" x="6315075" y="2808288"/>
          <p14:tracePt t="87378" x="6323013" y="2800350"/>
          <p14:tracePt t="87391" x="6337300" y="2794000"/>
          <p14:tracePt t="87425" x="6357938" y="2771775"/>
          <p14:tracePt t="87425" x="6372225" y="2751138"/>
          <p14:tracePt t="87445" x="6380163" y="2743200"/>
          <p14:tracePt t="87458" x="6386513" y="2736850"/>
          <p14:tracePt t="87497" x="6400800" y="2736850"/>
          <p14:tracePt t="87497" x="6423025" y="2714625"/>
          <p14:tracePt t="87507" x="6443663" y="2714625"/>
          <p14:tracePt t="87525" x="6472238" y="2714625"/>
          <p14:tracePt t="87542" x="6515100" y="2700338"/>
          <p14:tracePt t="87558" x="6551613" y="2700338"/>
          <p14:tracePt t="87575" x="6557963" y="2693988"/>
          <p14:tracePt t="87625" x="6580188" y="2686050"/>
          <p14:tracePt t="87641" x="6586538" y="2679700"/>
          <p14:tracePt t="87657" x="6608763" y="2657475"/>
          <p14:tracePt t="87663" x="6637338" y="2643188"/>
          <p14:tracePt t="87674" x="6651625" y="2628900"/>
          <p14:tracePt t="87691" x="6665913" y="2614613"/>
          <p14:tracePt t="87707" x="6672263" y="2614613"/>
          <p14:tracePt t="87724" x="6694488" y="2614613"/>
          <p14:tracePt t="87833" x="6700838" y="2608263"/>
          <p14:tracePt t="87841" x="6708775" y="2608263"/>
          <p14:tracePt t="87858" x="6715125" y="2608263"/>
          <p14:tracePt t="87859" x="6743700" y="2600325"/>
          <p14:tracePt t="88297" x="6751638" y="2593975"/>
          <p14:tracePt t="88305" x="6794500" y="2608263"/>
          <p14:tracePt t="88313" x="6843713" y="2651125"/>
          <p14:tracePt t="88324" x="6894513" y="2693988"/>
          <p14:tracePt t="88340" x="6951663" y="2800350"/>
          <p14:tracePt t="88357" x="7015163" y="2965450"/>
          <p14:tracePt t="88373" x="7086600" y="3114675"/>
          <p14:tracePt t="88390" x="7165975" y="3300413"/>
          <p14:tracePt t="88406" x="7286625" y="3522663"/>
          <p14:tracePt t="88423" x="7423150" y="3714750"/>
          <p14:tracePt t="88439" x="7772400" y="3979863"/>
          <p14:tracePt t="88457" x="7980363" y="4086225"/>
          <p14:tracePt t="88473" x="8129588" y="4151313"/>
          <p14:tracePt t="88491" x="8266113" y="4165600"/>
          <p14:tracePt t="88507" x="8394700" y="4165600"/>
          <p14:tracePt t="88523" x="8509000" y="4043363"/>
          <p14:tracePt t="88540" x="8572500" y="3808413"/>
          <p14:tracePt t="88557" x="8629650" y="3565525"/>
          <p14:tracePt t="88572" x="8629650" y="3371850"/>
          <p14:tracePt t="88590" x="8658225" y="3179763"/>
          <p14:tracePt t="88606" x="8658225" y="2994025"/>
          <p14:tracePt t="88623" x="8658225" y="2836863"/>
          <p14:tracePt t="88639" x="8629650" y="2786063"/>
          <p14:tracePt t="88656" x="8615363" y="2765425"/>
          <p14:tracePt t="88705" x="8609013" y="2757488"/>
          <p14:tracePt t="88713" x="8580438" y="2765425"/>
          <p14:tracePt t="88719" x="8537575" y="2843213"/>
          <p14:tracePt t="88723" x="8437563" y="3065463"/>
          <p14:tracePt t="88739" x="8343900" y="3294063"/>
          <p14:tracePt t="88757" x="8329613" y="3471863"/>
          <p14:tracePt t="88773" x="8329613" y="3629025"/>
          <p14:tracePt t="88790" x="8351838" y="3694113"/>
          <p14:tracePt t="88805" x="8380413" y="3736975"/>
          <p14:tracePt t="88865" x="8386763" y="3743325"/>
          <p14:tracePt t="88897" x="8386763" y="3694113"/>
          <p14:tracePt t="88905" x="8386763" y="3508375"/>
          <p14:tracePt t="88913" x="8329613" y="3322638"/>
          <p14:tracePt t="88923" x="8286750" y="3257550"/>
          <p14:tracePt t="88939" x="8286750" y="3222625"/>
          <p14:tracePt t="88956" x="8280400" y="3208338"/>
          <p14:tracePt t="89016" x="8272463" y="3208338"/>
          <p14:tracePt t="89025" x="8258175" y="3208338"/>
          <p14:tracePt t="89033" x="8215313" y="3228975"/>
          <p14:tracePt t="89041" x="8158163" y="3328988"/>
          <p14:tracePt t="89048" x="8151813" y="3365500"/>
          <p14:tracePt t="89056" x="8137525" y="3494088"/>
          <p14:tracePt t="89072" x="8101013" y="3657600"/>
          <p14:tracePt t="89090" x="8094663" y="3800475"/>
          <p14:tracePt t="89106" x="8094663" y="3879850"/>
          <p14:tracePt t="89123" x="8094663" y="3922713"/>
          <p14:tracePt t="89139" x="8094663" y="3943350"/>
          <p14:tracePt t="89156" x="8094663" y="3951288"/>
          <p14:tracePt t="8956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 Design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Memory hierarchy design becomes more crucial with recent multi-core processors: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Aggregate peak bandwidth grows with # cores: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Intel Core i7 can generate two references per core per clock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Four cores and 3.2 GHz clock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25.6 billion 64-bit data references/second +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12.8 billion 128-bit instruction references/second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= 409.6 GB/s!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DRAM bandwidth is only 8% of this (34.1 GB/s)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Requires: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Multi-port, pipelined caches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Two levels of cache per core</a:t>
            </a:r>
          </a:p>
          <a:p>
            <a:pPr lvl="3">
              <a:lnSpc>
                <a:spcPct val="90000"/>
              </a:lnSpc>
            </a:pPr>
            <a:r>
              <a:rPr lang="en-US" dirty="0"/>
              <a:t>Shared third-level cache on chip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783"/>
    </mc:Choice>
    <mc:Fallback>
      <p:transition spd="slow" advTm="311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Power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High-end microprocessors have &gt;10 MB on-chip cache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Consumes large amount of area and power budget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285"/>
    </mc:Choice>
    <mc:Fallback>
      <p:transition spd="slow" advTm="165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88640"/>
            <a:ext cx="8281987" cy="584775"/>
          </a:xfrm>
        </p:spPr>
        <p:txBody>
          <a:bodyPr/>
          <a:lstStyle/>
          <a:p>
            <a:r>
              <a:rPr lang="en-US" sz="3200" dirty="0"/>
              <a:t>Memory Technology and Optimizations</a:t>
            </a:r>
            <a:endParaRPr lang="en-AU" sz="32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776219" cy="511177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Performance metrics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Latency is concern of cache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Bandwidth is concern of multiprocessors and I/O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Access time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Time between read request and when desired word arrives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Cycle time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Minimum time between unrelated requests to memory</a:t>
            </a:r>
          </a:p>
          <a:p>
            <a:pPr lvl="2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800" dirty="0"/>
              <a:t>SRAM memory has low latency, use for cache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Organize DRAM chips into many banks for high bandwidth, use for main memory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6881329" y="1893339"/>
            <a:ext cx="4156010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0066FF"/>
                </a:solidFill>
                <a:latin typeface="Arial" charset="0"/>
              </a:rPr>
              <a:t>Memory Technology and Optimizations</a:t>
            </a:r>
            <a:endParaRPr lang="en-US" sz="1800" dirty="0">
              <a:solidFill>
                <a:srgbClr val="0066FF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097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856"/>
    </mc:Choice>
    <mc:Fallback>
      <p:transition spd="slow" advTm="299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9|49.6|12.5|44.5|42.8|4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5|14|50.8|74.8|2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20.7|55.7|22.5|90.8|2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51.2|49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1|95.9|205.4|13.3|47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4.5|15.9|1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4|11.2|15|38.3|37.8|27.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23442</TotalTime>
  <Words>802</Words>
  <Application>Microsoft Office PowerPoint</Application>
  <PresentationFormat>On-screen Show (4:3)</PresentationFormat>
  <Paragraphs>191</Paragraphs>
  <Slides>16</Slides>
  <Notes>15</Notes>
  <HiddenSlides>0</HiddenSlides>
  <MMClips>16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Introduction</vt:lpstr>
      <vt:lpstr>Memory Hierarchy</vt:lpstr>
      <vt:lpstr>Memory Performance Gap</vt:lpstr>
      <vt:lpstr>Memory Hierarchy Design</vt:lpstr>
      <vt:lpstr>Performance and Power</vt:lpstr>
      <vt:lpstr>Memory Technology and Optimizations</vt:lpstr>
      <vt:lpstr>Memory Technology</vt:lpstr>
      <vt:lpstr>Memory Technology</vt:lpstr>
      <vt:lpstr>Memory Optimizations</vt:lpstr>
      <vt:lpstr>Memory Optimizations</vt:lpstr>
      <vt:lpstr>Memory Optimizations</vt:lpstr>
      <vt:lpstr>Memory Hierarchy Basics</vt:lpstr>
      <vt:lpstr>4 Questions for Memory Hierarchy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Hamed Farbeh</dc:creator>
  <cp:lastModifiedBy>Hamed</cp:lastModifiedBy>
  <cp:revision>274</cp:revision>
  <dcterms:created xsi:type="dcterms:W3CDTF">2008-07-27T22:34:41Z</dcterms:created>
  <dcterms:modified xsi:type="dcterms:W3CDTF">2020-11-03T13:16:35Z</dcterms:modified>
</cp:coreProperties>
</file>